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906000" cy="6858000" type="A4"/>
  <p:notesSz cx="6794500" cy="9931400"/>
  <p:custDataLst>
    <p:tags r:id="rId15"/>
  </p:custDataLst>
  <p:defaultTextStyle>
    <a:defPPr>
      <a:defRPr lang="en-US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466" userDrawn="1">
          <p15:clr>
            <a:srgbClr val="A4A3A4"/>
          </p15:clr>
        </p15:guide>
        <p15:guide id="5" orient="horz" pos="777" userDrawn="1">
          <p15:clr>
            <a:srgbClr val="A4A3A4"/>
          </p15:clr>
        </p15:guide>
        <p15:guide id="6" orient="horz" pos="3997" userDrawn="1">
          <p15:clr>
            <a:srgbClr val="A4A3A4"/>
          </p15:clr>
        </p15:guide>
        <p15:guide id="11" pos="591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ia Beard" initials="T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876"/>
    <a:srgbClr val="3188B4"/>
    <a:srgbClr val="881946"/>
    <a:srgbClr val="FFFFFF"/>
    <a:srgbClr val="EF4951"/>
    <a:srgbClr val="0889A8"/>
    <a:srgbClr val="918A87"/>
    <a:srgbClr val="F3B11C"/>
    <a:srgbClr val="606060"/>
    <a:srgbClr val="FF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3933" autoAdjust="0"/>
  </p:normalViewPr>
  <p:slideViewPr>
    <p:cSldViewPr snapToGrid="0" snapToObjects="1">
      <p:cViewPr varScale="1">
        <p:scale>
          <a:sx n="66" d="100"/>
          <a:sy n="66" d="100"/>
        </p:scale>
        <p:origin x="-1542" y="-108"/>
      </p:cViewPr>
      <p:guideLst>
        <p:guide orient="horz" pos="802"/>
        <p:guide orient="horz" pos="3990"/>
        <p:guide orient="horz" pos="191"/>
        <p:guide orient="horz" pos="451"/>
        <p:guide orient="horz" pos="3870"/>
        <p:guide pos="245"/>
        <p:guide pos="59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6" d="100"/>
          <a:sy n="46" d="100"/>
        </p:scale>
        <p:origin x="-3036" y="-108"/>
      </p:cViewPr>
      <p:guideLst>
        <p:guide orient="horz" pos="3129"/>
        <p:guide pos="214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US">
              <a:latin typeface="Lato" panose="020F0502020204030203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1" y="1"/>
            <a:ext cx="294481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281FD4D-DBC1-48D3-B89B-C4E8200DB7F9}" type="datetimeFigureOut">
              <a:rPr lang="en-US" smtClean="0">
                <a:latin typeface="Lato" panose="020F0502020204030203" pitchFamily="34" charset="0"/>
              </a:rPr>
              <a:t>23-Oct-18</a:t>
            </a:fld>
            <a:endParaRPr lang="en-US">
              <a:latin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652817"/>
            <a:ext cx="2944813" cy="27699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1" y="9652817"/>
            <a:ext cx="2944813" cy="27699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53B1290F-167B-45E6-BC35-54AB56131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24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28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C4BB39B2-2D76-4C96-9F7D-A71A2267E735}" type="datetimeFigureOut">
              <a:rPr lang="en-US" smtClean="0"/>
              <a:pPr/>
              <a:t>23-Oct-18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1925" y="544513"/>
            <a:ext cx="6470650" cy="4479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0741" y="5127272"/>
            <a:ext cx="6473021" cy="2769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654403"/>
            <a:ext cx="2944283" cy="27699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654403"/>
            <a:ext cx="2944283" cy="27699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>
                <a:latin typeface="Lato" panose="020F0502020204030203" pitchFamily="34" charset="0"/>
              </a:defRPr>
            </a:lvl1pPr>
          </a:lstStyle>
          <a:p>
            <a:fld id="{25D28593-68A0-4B9C-B297-0A4C245441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800" b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dep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3" y="2"/>
          <a:ext cx="171980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16" name="think-cell Slide" r:id="rId4" imgW="383" imgH="385" progId="TCLayout.ActiveDocument.1">
                  <p:embed/>
                </p:oleObj>
              </mc:Choice>
              <mc:Fallback>
                <p:oleObj name="think-cell Slide" r:id="rId4" imgW="383" imgH="38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" y="2"/>
                        <a:ext cx="171980" cy="158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ubtitle 2">
            <a:extLst>
              <a:ext uri="{FF2B5EF4-FFF2-40B4-BE49-F238E27FC236}">
                <a16:creationId xmlns="" xmlns:a16="http://schemas.microsoft.com/office/drawing/2014/main" id="{0FEF2971-18CA-A447-B977-0E8BA063D8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2286000" y="3993160"/>
            <a:ext cx="5334000" cy="215444"/>
          </a:xfrm>
        </p:spPr>
        <p:txBody>
          <a:bodyPr wrap="square" lIns="0" tIns="0" rIns="0" bIns="0" anchor="t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cap="all" spc="3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536433" indent="0" algn="ctr">
              <a:buNone/>
              <a:defRPr sz="2300"/>
            </a:lvl2pPr>
            <a:lvl3pPr marL="1072866" indent="0" algn="ctr">
              <a:buNone/>
              <a:defRPr sz="2100"/>
            </a:lvl3pPr>
            <a:lvl4pPr marL="1609298" indent="0" algn="ctr">
              <a:buNone/>
              <a:defRPr sz="1900"/>
            </a:lvl4pPr>
            <a:lvl5pPr marL="2145731" indent="0" algn="ctr">
              <a:buNone/>
              <a:defRPr sz="1900"/>
            </a:lvl5pPr>
            <a:lvl6pPr marL="2682164" indent="0" algn="ctr">
              <a:buNone/>
              <a:defRPr sz="1900"/>
            </a:lvl6pPr>
            <a:lvl7pPr marL="3218597" indent="0" algn="ctr">
              <a:buNone/>
              <a:defRPr sz="1900"/>
            </a:lvl7pPr>
            <a:lvl8pPr marL="3755029" indent="0" algn="ctr">
              <a:buNone/>
              <a:defRPr sz="1900"/>
            </a:lvl8pPr>
            <a:lvl9pPr marL="4291462" indent="0" algn="ctr">
              <a:buNone/>
              <a:defRPr sz="1900"/>
            </a:lvl9pPr>
          </a:lstStyle>
          <a:p>
            <a:r>
              <a:rPr lang="en-US" dirty="0"/>
              <a:t>Sub-title and date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="" xmlns:a16="http://schemas.microsoft.com/office/drawing/2014/main" id="{21B53F68-7CEB-4F4B-A468-2B1D397F0E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69316" y="2757411"/>
            <a:ext cx="6567369" cy="646331"/>
          </a:xfrm>
        </p:spPr>
        <p:txBody>
          <a:bodyPr wrap="square" lIns="0" tIns="0" rIns="0" bIns="0" anchor="b">
            <a:spAutoFit/>
          </a:bodyPr>
          <a:lstStyle>
            <a:lvl1pPr marL="0" indent="0" algn="ctr">
              <a:buFont typeface="Arial" panose="020B0604020202020204" pitchFamily="34" charset="0"/>
              <a:buNone/>
              <a:defRPr sz="42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of the Presentation</a:t>
            </a:r>
            <a:endParaRPr lang="en-US" dirty="0"/>
          </a:p>
        </p:txBody>
      </p:sp>
      <p:cxnSp>
        <p:nvCxnSpPr>
          <p:cNvPr id="24" name="Line">
            <a:extLst>
              <a:ext uri="{FF2B5EF4-FFF2-40B4-BE49-F238E27FC236}">
                <a16:creationId xmlns="" xmlns:a16="http://schemas.microsoft.com/office/drawing/2014/main" id="{E277333D-8D22-DE4D-BED7-4452956ECF14}"/>
              </a:ext>
            </a:extLst>
          </p:cNvPr>
          <p:cNvCxnSpPr>
            <a:cxnSpLocks/>
          </p:cNvCxnSpPr>
          <p:nvPr userDrawn="1"/>
        </p:nvCxnSpPr>
        <p:spPr>
          <a:xfrm>
            <a:off x="4724400" y="3709468"/>
            <a:ext cx="457200" cy="0"/>
          </a:xfrm>
          <a:prstGeom prst="line">
            <a:avLst/>
          </a:prstGeom>
          <a:ln w="28575">
            <a:solidFill>
              <a:srgbClr val="3188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9"/>
          <p:cNvSpPr>
            <a:spLocks noChangeArrowheads="1"/>
          </p:cNvSpPr>
          <p:nvPr userDrawn="1"/>
        </p:nvSpPr>
        <p:spPr bwMode="auto">
          <a:xfrm>
            <a:off x="0" y="2324100"/>
            <a:ext cx="228600" cy="2209800"/>
          </a:xfrm>
          <a:prstGeom prst="rect">
            <a:avLst/>
          </a:prstGeom>
          <a:solidFill>
            <a:srgbClr val="2AA87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094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192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298">
          <p15:clr>
            <a:srgbClr val="FBAE40"/>
          </p15:clr>
        </p15:guide>
        <p15:guide id="4" orient="horz" pos="2432">
          <p15:clr>
            <a:srgbClr val="FBAE40"/>
          </p15:clr>
        </p15:guide>
        <p15:guide id="5" orient="horz" pos="2568">
          <p15:clr>
            <a:srgbClr val="FBAE40"/>
          </p15:clr>
        </p15:guide>
        <p15:guide id="6" orient="horz" pos="2702">
          <p15:clr>
            <a:srgbClr val="FBAE40"/>
          </p15:clr>
        </p15:guide>
        <p15:guide id="7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8908524"/>
              </p:ext>
            </p:extLst>
          </p:nvPr>
        </p:nvGraphicFramePr>
        <p:xfrm>
          <a:off x="1721" y="2118"/>
          <a:ext cx="1719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65" name="think-cell Slide" r:id="rId5" imgW="383" imgH="385" progId="TCLayout.ActiveDocument.1">
                  <p:embed/>
                </p:oleObj>
              </mc:Choice>
              <mc:Fallback>
                <p:oleObj name="think-cell Slide" r:id="rId5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21" y="2118"/>
                        <a:ext cx="1719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400" b="0" i="0" kern="1200" baseline="0" dirty="0">
              <a:solidFill>
                <a:schemeClr val="tx1"/>
              </a:solidFill>
              <a:latin typeface="Lato"/>
              <a:ea typeface="+mn-ea"/>
              <a:cs typeface="+mn-cs"/>
              <a:sym typeface="Lato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77371" y="292016"/>
            <a:ext cx="9019041" cy="400110"/>
          </a:xfrm>
        </p:spPr>
        <p:txBody>
          <a:bodyPr wrap="square" anchor="ctr">
            <a:spAutoFit/>
          </a:bodyPr>
          <a:lstStyle>
            <a:lvl1pPr>
              <a:defRPr sz="26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Title of the slide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 hasCustomPrompt="1"/>
          </p:nvPr>
        </p:nvSpPr>
        <p:spPr bwMode="gray">
          <a:xfrm>
            <a:off x="377371" y="1257300"/>
            <a:ext cx="9019042" cy="5067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>
              <a:defRPr lang="en-US" dirty="0">
                <a:solidFill>
                  <a:schemeClr val="tx1"/>
                </a:solidFill>
                <a:latin typeface="+mn-lt"/>
              </a:defRPr>
            </a:lvl1pPr>
            <a:lvl2pPr>
              <a:defRPr lang="en-US" dirty="0">
                <a:solidFill>
                  <a:schemeClr val="tx1"/>
                </a:solidFill>
                <a:latin typeface="+mn-lt"/>
              </a:defRPr>
            </a:lvl2pPr>
            <a:lvl3pPr>
              <a:defRPr lang="en-US" dirty="0">
                <a:solidFill>
                  <a:schemeClr val="tx1"/>
                </a:solidFill>
                <a:latin typeface="+mn-lt"/>
              </a:defRPr>
            </a:lvl3pPr>
            <a:lvl4pPr>
              <a:defRPr lang="en-US" dirty="0">
                <a:solidFill>
                  <a:schemeClr val="tx1"/>
                </a:solidFill>
                <a:latin typeface="+mn-lt"/>
              </a:defRPr>
            </a:lvl4pPr>
            <a:lvl5pPr>
              <a:defRPr lang="en-US" dirty="0" smtClean="0">
                <a:solidFill>
                  <a:schemeClr val="tx1"/>
                </a:solidFill>
                <a:latin typeface="+mn-lt"/>
              </a:defRPr>
            </a:lvl5pPr>
            <a:lvl6pPr>
              <a:defRPr lang="en-US" dirty="0" smtClean="0">
                <a:solidFill>
                  <a:schemeClr val="tx1"/>
                </a:solidFill>
                <a:latin typeface="+mn-lt"/>
              </a:defRPr>
            </a:lvl6pPr>
            <a:lvl7pPr>
              <a:defRPr lang="en-US" dirty="0" smtClean="0">
                <a:solidFill>
                  <a:schemeClr val="tx1"/>
                </a:solidFill>
                <a:latin typeface="+mn-lt"/>
              </a:defRPr>
            </a:lvl7pPr>
            <a:lvl8pPr>
              <a:defRPr lang="en-US" dirty="0" smtClean="0">
                <a:solidFill>
                  <a:schemeClr val="tx1"/>
                </a:solidFill>
                <a:latin typeface="+mn-lt"/>
              </a:defRPr>
            </a:lvl8pPr>
            <a:lvl9pPr>
              <a:defRPr lang="en-US" dirty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5" name="Rectangle 29"/>
          <p:cNvSpPr>
            <a:spLocks noChangeArrowheads="1"/>
          </p:cNvSpPr>
          <p:nvPr userDrawn="1"/>
        </p:nvSpPr>
        <p:spPr bwMode="auto">
          <a:xfrm>
            <a:off x="0" y="2324100"/>
            <a:ext cx="228600" cy="2209800"/>
          </a:xfrm>
          <a:prstGeom prst="rect">
            <a:avLst/>
          </a:prstGeom>
          <a:solidFill>
            <a:srgbClr val="2AA87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75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 userDrawn="1"/>
        </p:nvSpPr>
        <p:spPr>
          <a:xfrm>
            <a:off x="1524000" y="2175934"/>
            <a:ext cx="6858000" cy="250613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  <a:t>If you need assistance with producing/formatting your PowerPoint presentations, please visit us at </a:t>
            </a:r>
            <a: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  <a:hlinkClick r:id="rId2"/>
              </a:rPr>
              <a:t>www.presentationdepot.com</a:t>
            </a:r>
            <a: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  <a:t/>
            </a:r>
            <a:b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</a:br>
            <a: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  <a:t>and get in touch with us through our contact page</a:t>
            </a:r>
          </a:p>
          <a:p>
            <a:pPr algn="ctr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  <a:t/>
            </a:r>
            <a:br>
              <a:rPr lang="en-US" sz="2000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</a:br>
            <a:r>
              <a:rPr lang="en-US" sz="2800" b="1" kern="1200" dirty="0" smtClean="0">
                <a:solidFill>
                  <a:schemeClr val="tx1"/>
                </a:solidFill>
                <a:ea typeface="+mn-ea"/>
                <a:cs typeface="Arial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9767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529628749"/>
              </p:ext>
            </p:extLst>
          </p:nvPr>
        </p:nvGraphicFramePr>
        <p:xfrm>
          <a:off x="1721" y="2118"/>
          <a:ext cx="1719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050" name="think-cell Slide" r:id="rId7" imgW="383" imgH="385" progId="TCLayout.ActiveDocument.1">
                  <p:embed/>
                </p:oleObj>
              </mc:Choice>
              <mc:Fallback>
                <p:oleObj name="think-cell Slide" r:id="rId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21" y="2118"/>
                        <a:ext cx="1719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7371" y="292016"/>
            <a:ext cx="9019041" cy="40011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7371" y="1257300"/>
            <a:ext cx="9019041" cy="49879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</a:t>
            </a:r>
          </a:p>
          <a:p>
            <a:pPr lvl="1"/>
            <a:r>
              <a:rPr lang="en-US" dirty="0"/>
              <a:t>Second level bullet point</a:t>
            </a:r>
          </a:p>
          <a:p>
            <a:pPr lvl="2"/>
            <a:r>
              <a:rPr lang="en-US" dirty="0"/>
              <a:t>Third level bullet point</a:t>
            </a:r>
          </a:p>
          <a:p>
            <a:pPr lvl="3"/>
            <a:r>
              <a:rPr lang="en-US" dirty="0"/>
              <a:t>Fourth level bullet point</a:t>
            </a:r>
          </a:p>
          <a:p>
            <a:pPr lvl="4"/>
            <a:r>
              <a:rPr lang="en-US" dirty="0"/>
              <a:t>Fifth level bullet point</a:t>
            </a:r>
          </a:p>
          <a:p>
            <a:pPr lvl="5"/>
            <a:r>
              <a:rPr lang="en-US" dirty="0"/>
              <a:t>Sixth level bullet point</a:t>
            </a:r>
          </a:p>
          <a:p>
            <a:pPr lvl="6"/>
            <a:r>
              <a:rPr lang="en-US" dirty="0"/>
              <a:t>Seventh level bullet point</a:t>
            </a:r>
          </a:p>
          <a:p>
            <a:pPr lvl="7"/>
            <a:r>
              <a:rPr lang="en-US" dirty="0"/>
              <a:t>Eighth level bullet point</a:t>
            </a:r>
          </a:p>
          <a:p>
            <a:pPr lvl="8"/>
            <a:r>
              <a:rPr lang="en-US" dirty="0"/>
              <a:t>Ninth level bullet point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541982" y="6529864"/>
            <a:ext cx="227528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A90607E6-BCED-4FC1-A345-AB2A307AB8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1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782" r:id="rId2"/>
    <p:sldLayoutId id="2147483844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1072866" rtl="0" eaLnBrk="1" latinLnBrk="0" hangingPunct="1">
        <a:lnSpc>
          <a:spcPct val="100000"/>
        </a:lnSpc>
        <a:spcBef>
          <a:spcPct val="0"/>
        </a:spcBef>
        <a:buNone/>
        <a:defRPr sz="2600" b="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180975" indent="-180975" algn="l" defTabSz="107286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rgbClr val="606060"/>
          </a:solidFill>
          <a:latin typeface="+mn-lt"/>
          <a:ea typeface="+mn-ea"/>
          <a:cs typeface="Arial" pitchFamily="34" charset="0"/>
        </a:defRPr>
      </a:lvl1pPr>
      <a:lvl2pPr marL="357188" indent="-176213" algn="l" defTabSz="1072866" rtl="0" eaLnBrk="1" latinLnBrk="0" hangingPunct="1">
        <a:lnSpc>
          <a:spcPct val="100000"/>
        </a:lnSpc>
        <a:spcBef>
          <a:spcPts val="0"/>
        </a:spcBef>
        <a:buFont typeface="Homebase 12 Light" panose="020B0300000000000000" pitchFamily="34" charset="0"/>
        <a:buChar char="–"/>
        <a:defRPr sz="1400" kern="1200" baseline="0">
          <a:solidFill>
            <a:srgbClr val="606060"/>
          </a:solidFill>
          <a:latin typeface="+mn-lt"/>
          <a:ea typeface="+mn-ea"/>
          <a:cs typeface="Arial" pitchFamily="34" charset="0"/>
        </a:defRPr>
      </a:lvl2pPr>
      <a:lvl3pPr marL="538163" indent="-180975" algn="l" defTabSz="107286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rgbClr val="606060"/>
          </a:solidFill>
          <a:latin typeface="+mn-lt"/>
          <a:ea typeface="+mn-ea"/>
          <a:cs typeface="Arial" pitchFamily="34" charset="0"/>
        </a:defRPr>
      </a:lvl3pPr>
      <a:lvl4pPr marL="719138" indent="-180975" algn="l" defTabSz="1072866" rtl="0" eaLnBrk="1" latinLnBrk="0" hangingPunct="1">
        <a:lnSpc>
          <a:spcPct val="100000"/>
        </a:lnSpc>
        <a:spcBef>
          <a:spcPts val="0"/>
        </a:spcBef>
        <a:buFont typeface="Homebase 12 Light" panose="020B0300000000000000" pitchFamily="34" charset="0"/>
        <a:buChar char="–"/>
        <a:defRPr sz="1400" kern="1200" baseline="0">
          <a:solidFill>
            <a:srgbClr val="606060"/>
          </a:solidFill>
          <a:latin typeface="+mn-lt"/>
          <a:ea typeface="+mn-ea"/>
          <a:cs typeface="Arial" pitchFamily="34" charset="0"/>
        </a:defRPr>
      </a:lvl4pPr>
      <a:lvl5pPr marL="895350" indent="-176213" algn="l" defTabSz="107286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rgbClr val="606060"/>
          </a:solidFill>
          <a:latin typeface="+mn-lt"/>
          <a:ea typeface="+mn-ea"/>
          <a:cs typeface="Arial" pitchFamily="34" charset="0"/>
        </a:defRPr>
      </a:lvl5pPr>
      <a:lvl6pPr marL="1076325" indent="-180975" algn="l" defTabSz="1072866" rtl="0" eaLnBrk="1" latinLnBrk="0" hangingPunct="1">
        <a:lnSpc>
          <a:spcPct val="100000"/>
        </a:lnSpc>
        <a:spcBef>
          <a:spcPts val="0"/>
        </a:spcBef>
        <a:buFont typeface="Homebase 12 Light" panose="020B0300000000000000" pitchFamily="34" charset="0"/>
        <a:buChar char="–"/>
        <a:defRPr sz="1400" kern="1200" baseline="0">
          <a:solidFill>
            <a:srgbClr val="606060"/>
          </a:solidFill>
          <a:latin typeface="+mn-lt"/>
          <a:ea typeface="+mn-ea"/>
          <a:cs typeface="+mn-cs"/>
        </a:defRPr>
      </a:lvl6pPr>
      <a:lvl7pPr marL="1257300" indent="-180975" algn="l" defTabSz="107286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rgbClr val="606060"/>
          </a:solidFill>
          <a:latin typeface="+mn-lt"/>
          <a:ea typeface="+mn-ea"/>
          <a:cs typeface="+mn-cs"/>
        </a:defRPr>
      </a:lvl7pPr>
      <a:lvl8pPr marL="1433513" indent="-176213" algn="l" defTabSz="1072866" rtl="0" eaLnBrk="1" latinLnBrk="0" hangingPunct="1">
        <a:lnSpc>
          <a:spcPct val="100000"/>
        </a:lnSpc>
        <a:spcBef>
          <a:spcPts val="0"/>
        </a:spcBef>
        <a:buFont typeface="Homebase 12 Light" panose="020B0300000000000000" pitchFamily="34" charset="0"/>
        <a:buChar char="–"/>
        <a:defRPr sz="1400" kern="1200" baseline="0">
          <a:solidFill>
            <a:srgbClr val="606060"/>
          </a:solidFill>
          <a:latin typeface="+mn-lt"/>
          <a:ea typeface="+mn-ea"/>
          <a:cs typeface="+mn-cs"/>
        </a:defRPr>
      </a:lvl8pPr>
      <a:lvl9pPr marL="1614488" indent="-180975" algn="l" defTabSz="1072866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00" kern="1200" baseline="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www.presentationdepot.com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Tombstone layouts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926329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3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Bevel 72"/>
          <p:cNvSpPr>
            <a:spLocks/>
          </p:cNvSpPr>
          <p:nvPr/>
        </p:nvSpPr>
        <p:spPr>
          <a:xfrm>
            <a:off x="2673917" y="1325273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74" name="Bevel 73"/>
          <p:cNvSpPr>
            <a:spLocks/>
          </p:cNvSpPr>
          <p:nvPr/>
        </p:nvSpPr>
        <p:spPr>
          <a:xfrm>
            <a:off x="4958896" y="1325273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76" name="Bevel 75"/>
          <p:cNvSpPr>
            <a:spLocks/>
          </p:cNvSpPr>
          <p:nvPr/>
        </p:nvSpPr>
        <p:spPr>
          <a:xfrm>
            <a:off x="7243875" y="1325273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3" name="Bevel 82"/>
          <p:cNvSpPr>
            <a:spLocks/>
          </p:cNvSpPr>
          <p:nvPr/>
        </p:nvSpPr>
        <p:spPr>
          <a:xfrm>
            <a:off x="388938" y="3834597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4" name="Bevel 83"/>
          <p:cNvSpPr>
            <a:spLocks/>
          </p:cNvSpPr>
          <p:nvPr/>
        </p:nvSpPr>
        <p:spPr>
          <a:xfrm>
            <a:off x="2673917" y="3834597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93" name="Bevel 92"/>
          <p:cNvSpPr>
            <a:spLocks/>
          </p:cNvSpPr>
          <p:nvPr/>
        </p:nvSpPr>
        <p:spPr>
          <a:xfrm>
            <a:off x="4958896" y="3834597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94" name="Bevel 93"/>
          <p:cNvSpPr>
            <a:spLocks/>
          </p:cNvSpPr>
          <p:nvPr/>
        </p:nvSpPr>
        <p:spPr>
          <a:xfrm>
            <a:off x="7243875" y="3834597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71" name="Bevel 70"/>
          <p:cNvSpPr>
            <a:spLocks/>
          </p:cNvSpPr>
          <p:nvPr/>
        </p:nvSpPr>
        <p:spPr>
          <a:xfrm>
            <a:off x="388938" y="1325273"/>
            <a:ext cx="2148840" cy="2286000"/>
          </a:xfrm>
          <a:prstGeom prst="bevel">
            <a:avLst>
              <a:gd name="adj" fmla="val 1688"/>
            </a:avLst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9</a:t>
            </a:r>
            <a:endParaRPr lang="en-IN" dirty="0"/>
          </a:p>
        </p:txBody>
      </p:sp>
      <p:sp>
        <p:nvSpPr>
          <p:cNvPr id="72" name="TextBox 71"/>
          <p:cNvSpPr txBox="1"/>
          <p:nvPr/>
        </p:nvSpPr>
        <p:spPr>
          <a:xfrm>
            <a:off x="388938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899902" y="1774011"/>
            <a:ext cx="1126912" cy="1752356"/>
            <a:chOff x="899400" y="1780260"/>
            <a:chExt cx="1126912" cy="1752356"/>
          </a:xfrm>
        </p:grpSpPr>
        <p:sp>
          <p:nvSpPr>
            <p:cNvPr id="77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78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8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673917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86" name="Group 85"/>
          <p:cNvGrpSpPr/>
          <p:nvPr/>
        </p:nvGrpSpPr>
        <p:grpSpPr>
          <a:xfrm>
            <a:off x="3184881" y="1774011"/>
            <a:ext cx="1126912" cy="1752356"/>
            <a:chOff x="899400" y="1780260"/>
            <a:chExt cx="1126912" cy="1752356"/>
          </a:xfrm>
        </p:grpSpPr>
        <p:sp>
          <p:nvSpPr>
            <p:cNvPr id="149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0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1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52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3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4958896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57" name="Group 156"/>
          <p:cNvGrpSpPr/>
          <p:nvPr/>
        </p:nvGrpSpPr>
        <p:grpSpPr>
          <a:xfrm>
            <a:off x="5469860" y="1774011"/>
            <a:ext cx="1126912" cy="1752356"/>
            <a:chOff x="899400" y="1780260"/>
            <a:chExt cx="1126912" cy="1752356"/>
          </a:xfrm>
        </p:grpSpPr>
        <p:sp>
          <p:nvSpPr>
            <p:cNvPr id="158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9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6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7243875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66" name="Group 165"/>
          <p:cNvGrpSpPr/>
          <p:nvPr/>
        </p:nvGrpSpPr>
        <p:grpSpPr>
          <a:xfrm>
            <a:off x="7754839" y="1774011"/>
            <a:ext cx="1126912" cy="1752356"/>
            <a:chOff x="899400" y="1780260"/>
            <a:chExt cx="1126912" cy="1752356"/>
          </a:xfrm>
        </p:grpSpPr>
        <p:sp>
          <p:nvSpPr>
            <p:cNvPr id="167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8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9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0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1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388938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75" name="Group 174"/>
          <p:cNvGrpSpPr/>
          <p:nvPr/>
        </p:nvGrpSpPr>
        <p:grpSpPr>
          <a:xfrm>
            <a:off x="899902" y="4283335"/>
            <a:ext cx="1126912" cy="1752356"/>
            <a:chOff x="899400" y="1780260"/>
            <a:chExt cx="1126912" cy="1752356"/>
          </a:xfrm>
        </p:grpSpPr>
        <p:sp>
          <p:nvSpPr>
            <p:cNvPr id="176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7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8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9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0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2673917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84" name="Group 183"/>
          <p:cNvGrpSpPr/>
          <p:nvPr/>
        </p:nvGrpSpPr>
        <p:grpSpPr>
          <a:xfrm>
            <a:off x="3184881" y="4283335"/>
            <a:ext cx="1126912" cy="1752356"/>
            <a:chOff x="899400" y="1780260"/>
            <a:chExt cx="1126912" cy="1752356"/>
          </a:xfrm>
        </p:grpSpPr>
        <p:sp>
          <p:nvSpPr>
            <p:cNvPr id="185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6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7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88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9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92" name="TextBox 191"/>
          <p:cNvSpPr txBox="1"/>
          <p:nvPr/>
        </p:nvSpPr>
        <p:spPr>
          <a:xfrm>
            <a:off x="4958896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93" name="Group 192"/>
          <p:cNvGrpSpPr/>
          <p:nvPr/>
        </p:nvGrpSpPr>
        <p:grpSpPr>
          <a:xfrm>
            <a:off x="5469860" y="4283335"/>
            <a:ext cx="1126912" cy="1752356"/>
            <a:chOff x="899400" y="1780260"/>
            <a:chExt cx="1126912" cy="1752356"/>
          </a:xfrm>
        </p:grpSpPr>
        <p:sp>
          <p:nvSpPr>
            <p:cNvPr id="19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6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7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98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9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7243875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203" name="Group 202"/>
          <p:cNvGrpSpPr/>
          <p:nvPr/>
        </p:nvGrpSpPr>
        <p:grpSpPr>
          <a:xfrm>
            <a:off x="7754839" y="4283335"/>
            <a:ext cx="1126912" cy="1752356"/>
            <a:chOff x="899400" y="1780260"/>
            <a:chExt cx="1126912" cy="1752356"/>
          </a:xfrm>
        </p:grpSpPr>
        <p:sp>
          <p:nvSpPr>
            <p:cNvPr id="20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5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6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207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8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42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4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IN" dirty="0" smtClean="0"/>
              <a:t>Investment Banking Tombstone </a:t>
            </a:r>
            <a:r>
              <a:rPr lang="en-IN" dirty="0" smtClean="0"/>
              <a:t>layout 1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411240" y="137024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1263223" y="142940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910581" y="178452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943945" y="211013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850003" y="260330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4" name="Text Placeholder 1"/>
          <p:cNvSpPr txBox="1">
            <a:spLocks/>
          </p:cNvSpPr>
          <p:nvPr/>
        </p:nvSpPr>
        <p:spPr>
          <a:xfrm>
            <a:off x="1122177" y="301269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5" name="Text Placeholder 1"/>
          <p:cNvSpPr txBox="1">
            <a:spLocks/>
          </p:cNvSpPr>
          <p:nvPr/>
        </p:nvSpPr>
        <p:spPr>
          <a:xfrm>
            <a:off x="1015482" y="338359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2690017" y="137024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2" name="Text Placeholder 1"/>
          <p:cNvSpPr txBox="1">
            <a:spLocks/>
          </p:cNvSpPr>
          <p:nvPr/>
        </p:nvSpPr>
        <p:spPr>
          <a:xfrm>
            <a:off x="3542000" y="142940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83" name="Text Placeholder 1"/>
          <p:cNvSpPr txBox="1">
            <a:spLocks/>
          </p:cNvSpPr>
          <p:nvPr/>
        </p:nvSpPr>
        <p:spPr>
          <a:xfrm>
            <a:off x="3189358" y="178452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84" name="Text Placeholder 1"/>
          <p:cNvSpPr txBox="1">
            <a:spLocks/>
          </p:cNvSpPr>
          <p:nvPr/>
        </p:nvSpPr>
        <p:spPr>
          <a:xfrm>
            <a:off x="3222722" y="211013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85" name="Text Placeholder 1"/>
          <p:cNvSpPr txBox="1">
            <a:spLocks/>
          </p:cNvSpPr>
          <p:nvPr/>
        </p:nvSpPr>
        <p:spPr>
          <a:xfrm>
            <a:off x="3128780" y="260330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86" name="Text Placeholder 1"/>
          <p:cNvSpPr txBox="1">
            <a:spLocks/>
          </p:cNvSpPr>
          <p:nvPr/>
        </p:nvSpPr>
        <p:spPr>
          <a:xfrm>
            <a:off x="3400954" y="301269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87" name="Text Placeholder 1"/>
          <p:cNvSpPr txBox="1">
            <a:spLocks/>
          </p:cNvSpPr>
          <p:nvPr/>
        </p:nvSpPr>
        <p:spPr>
          <a:xfrm>
            <a:off x="3294259" y="338359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4968794" y="137024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1" name="Text Placeholder 1"/>
          <p:cNvSpPr txBox="1">
            <a:spLocks/>
          </p:cNvSpPr>
          <p:nvPr/>
        </p:nvSpPr>
        <p:spPr>
          <a:xfrm>
            <a:off x="5820777" y="142940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92" name="Text Placeholder 1"/>
          <p:cNvSpPr txBox="1">
            <a:spLocks/>
          </p:cNvSpPr>
          <p:nvPr/>
        </p:nvSpPr>
        <p:spPr>
          <a:xfrm>
            <a:off x="5468135" y="178452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93" name="Text Placeholder 1"/>
          <p:cNvSpPr txBox="1">
            <a:spLocks/>
          </p:cNvSpPr>
          <p:nvPr/>
        </p:nvSpPr>
        <p:spPr>
          <a:xfrm>
            <a:off x="5501499" y="211013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94" name="Text Placeholder 1"/>
          <p:cNvSpPr txBox="1">
            <a:spLocks/>
          </p:cNvSpPr>
          <p:nvPr/>
        </p:nvSpPr>
        <p:spPr>
          <a:xfrm>
            <a:off x="5407557" y="260330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95" name="Text Placeholder 1"/>
          <p:cNvSpPr txBox="1">
            <a:spLocks/>
          </p:cNvSpPr>
          <p:nvPr/>
        </p:nvSpPr>
        <p:spPr>
          <a:xfrm>
            <a:off x="5679731" y="301269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96" name="Text Placeholder 1"/>
          <p:cNvSpPr txBox="1">
            <a:spLocks/>
          </p:cNvSpPr>
          <p:nvPr/>
        </p:nvSpPr>
        <p:spPr>
          <a:xfrm>
            <a:off x="5573036" y="338359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7247572" y="137024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0" name="Text Placeholder 1"/>
          <p:cNvSpPr txBox="1">
            <a:spLocks/>
          </p:cNvSpPr>
          <p:nvPr/>
        </p:nvSpPr>
        <p:spPr>
          <a:xfrm>
            <a:off x="8099555" y="142940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01" name="Text Placeholder 1"/>
          <p:cNvSpPr txBox="1">
            <a:spLocks/>
          </p:cNvSpPr>
          <p:nvPr/>
        </p:nvSpPr>
        <p:spPr>
          <a:xfrm>
            <a:off x="7746913" y="178452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02" name="Text Placeholder 1"/>
          <p:cNvSpPr txBox="1">
            <a:spLocks/>
          </p:cNvSpPr>
          <p:nvPr/>
        </p:nvSpPr>
        <p:spPr>
          <a:xfrm>
            <a:off x="7780277" y="211013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03" name="Text Placeholder 1"/>
          <p:cNvSpPr txBox="1">
            <a:spLocks/>
          </p:cNvSpPr>
          <p:nvPr/>
        </p:nvSpPr>
        <p:spPr>
          <a:xfrm>
            <a:off x="7686335" y="260330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04" name="Text Placeholder 1"/>
          <p:cNvSpPr txBox="1">
            <a:spLocks/>
          </p:cNvSpPr>
          <p:nvPr/>
        </p:nvSpPr>
        <p:spPr>
          <a:xfrm>
            <a:off x="7958509" y="301269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05" name="Text Placeholder 1"/>
          <p:cNvSpPr txBox="1">
            <a:spLocks/>
          </p:cNvSpPr>
          <p:nvPr/>
        </p:nvSpPr>
        <p:spPr>
          <a:xfrm>
            <a:off x="7851814" y="338359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79" name="Rounded Rectangle 178"/>
          <p:cNvSpPr/>
          <p:nvPr/>
        </p:nvSpPr>
        <p:spPr>
          <a:xfrm>
            <a:off x="411240" y="384581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1" name="Text Placeholder 1"/>
          <p:cNvSpPr txBox="1">
            <a:spLocks/>
          </p:cNvSpPr>
          <p:nvPr/>
        </p:nvSpPr>
        <p:spPr>
          <a:xfrm>
            <a:off x="1263223" y="390497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82" name="Text Placeholder 1"/>
          <p:cNvSpPr txBox="1">
            <a:spLocks/>
          </p:cNvSpPr>
          <p:nvPr/>
        </p:nvSpPr>
        <p:spPr>
          <a:xfrm>
            <a:off x="910581" y="426009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83" name="Text Placeholder 1"/>
          <p:cNvSpPr txBox="1">
            <a:spLocks/>
          </p:cNvSpPr>
          <p:nvPr/>
        </p:nvSpPr>
        <p:spPr>
          <a:xfrm>
            <a:off x="943945" y="458570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84" name="Text Placeholder 1"/>
          <p:cNvSpPr txBox="1">
            <a:spLocks/>
          </p:cNvSpPr>
          <p:nvPr/>
        </p:nvSpPr>
        <p:spPr>
          <a:xfrm>
            <a:off x="850003" y="507887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85" name="Text Placeholder 1"/>
          <p:cNvSpPr txBox="1">
            <a:spLocks/>
          </p:cNvSpPr>
          <p:nvPr/>
        </p:nvSpPr>
        <p:spPr>
          <a:xfrm>
            <a:off x="1122177" y="548826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86" name="Text Placeholder 1"/>
          <p:cNvSpPr txBox="1">
            <a:spLocks/>
          </p:cNvSpPr>
          <p:nvPr/>
        </p:nvSpPr>
        <p:spPr>
          <a:xfrm>
            <a:off x="1015482" y="585916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2690017" y="384581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0" name="Text Placeholder 1"/>
          <p:cNvSpPr txBox="1">
            <a:spLocks/>
          </p:cNvSpPr>
          <p:nvPr/>
        </p:nvSpPr>
        <p:spPr>
          <a:xfrm>
            <a:off x="3542000" y="390497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91" name="Text Placeholder 1"/>
          <p:cNvSpPr txBox="1">
            <a:spLocks/>
          </p:cNvSpPr>
          <p:nvPr/>
        </p:nvSpPr>
        <p:spPr>
          <a:xfrm>
            <a:off x="3189358" y="426009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92" name="Text Placeholder 1"/>
          <p:cNvSpPr txBox="1">
            <a:spLocks/>
          </p:cNvSpPr>
          <p:nvPr/>
        </p:nvSpPr>
        <p:spPr>
          <a:xfrm>
            <a:off x="3222722" y="458570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93" name="Text Placeholder 1"/>
          <p:cNvSpPr txBox="1">
            <a:spLocks/>
          </p:cNvSpPr>
          <p:nvPr/>
        </p:nvSpPr>
        <p:spPr>
          <a:xfrm>
            <a:off x="3128780" y="507887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94" name="Text Placeholder 1"/>
          <p:cNvSpPr txBox="1">
            <a:spLocks/>
          </p:cNvSpPr>
          <p:nvPr/>
        </p:nvSpPr>
        <p:spPr>
          <a:xfrm>
            <a:off x="3400954" y="548826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95" name="Text Placeholder 1"/>
          <p:cNvSpPr txBox="1">
            <a:spLocks/>
          </p:cNvSpPr>
          <p:nvPr/>
        </p:nvSpPr>
        <p:spPr>
          <a:xfrm>
            <a:off x="3294259" y="585916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968794" y="384581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9" name="Text Placeholder 1"/>
          <p:cNvSpPr txBox="1">
            <a:spLocks/>
          </p:cNvSpPr>
          <p:nvPr/>
        </p:nvSpPr>
        <p:spPr>
          <a:xfrm>
            <a:off x="5820777" y="390497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200" name="Text Placeholder 1"/>
          <p:cNvSpPr txBox="1">
            <a:spLocks/>
          </p:cNvSpPr>
          <p:nvPr/>
        </p:nvSpPr>
        <p:spPr>
          <a:xfrm>
            <a:off x="5468135" y="426009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201" name="Text Placeholder 1"/>
          <p:cNvSpPr txBox="1">
            <a:spLocks/>
          </p:cNvSpPr>
          <p:nvPr/>
        </p:nvSpPr>
        <p:spPr>
          <a:xfrm>
            <a:off x="5501499" y="458570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202" name="Text Placeholder 1"/>
          <p:cNvSpPr txBox="1">
            <a:spLocks/>
          </p:cNvSpPr>
          <p:nvPr/>
        </p:nvSpPr>
        <p:spPr>
          <a:xfrm>
            <a:off x="5407557" y="507887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203" name="Text Placeholder 1"/>
          <p:cNvSpPr txBox="1">
            <a:spLocks/>
          </p:cNvSpPr>
          <p:nvPr/>
        </p:nvSpPr>
        <p:spPr>
          <a:xfrm>
            <a:off x="5679731" y="548826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204" name="Text Placeholder 1"/>
          <p:cNvSpPr txBox="1">
            <a:spLocks/>
          </p:cNvSpPr>
          <p:nvPr/>
        </p:nvSpPr>
        <p:spPr>
          <a:xfrm>
            <a:off x="5573036" y="585916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206" name="Rounded Rectangle 205"/>
          <p:cNvSpPr/>
          <p:nvPr/>
        </p:nvSpPr>
        <p:spPr>
          <a:xfrm>
            <a:off x="7247572" y="3845818"/>
            <a:ext cx="2148840" cy="2273618"/>
          </a:xfrm>
          <a:custGeom>
            <a:avLst/>
            <a:gdLst/>
            <a:ahLst/>
            <a:cxnLst/>
            <a:rect l="l" t="t" r="r" b="b"/>
            <a:pathLst>
              <a:path w="2148840" h="2273618">
                <a:moveTo>
                  <a:pt x="144648" y="0"/>
                </a:moveTo>
                <a:lnTo>
                  <a:pt x="2004192" y="0"/>
                </a:lnTo>
                <a:cubicBezTo>
                  <a:pt x="2084079" y="0"/>
                  <a:pt x="2148840" y="64761"/>
                  <a:pt x="2148840" y="144648"/>
                </a:cubicBezTo>
                <a:cubicBezTo>
                  <a:pt x="2148840" y="224535"/>
                  <a:pt x="2084079" y="289296"/>
                  <a:pt x="2004192" y="289296"/>
                </a:cubicBezTo>
                <a:lnTo>
                  <a:pt x="1988224" y="289296"/>
                </a:lnTo>
                <a:lnTo>
                  <a:pt x="1988224" y="2273618"/>
                </a:lnTo>
                <a:lnTo>
                  <a:pt x="160615" y="2273618"/>
                </a:lnTo>
                <a:lnTo>
                  <a:pt x="160615" y="289296"/>
                </a:lnTo>
                <a:lnTo>
                  <a:pt x="144648" y="289296"/>
                </a:lnTo>
                <a:cubicBezTo>
                  <a:pt x="64761" y="289296"/>
                  <a:pt x="0" y="224535"/>
                  <a:pt x="0" y="144648"/>
                </a:cubicBezTo>
                <a:cubicBezTo>
                  <a:pt x="0" y="64761"/>
                  <a:pt x="64761" y="0"/>
                  <a:pt x="14464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8" name="Text Placeholder 1"/>
          <p:cNvSpPr txBox="1">
            <a:spLocks/>
          </p:cNvSpPr>
          <p:nvPr/>
        </p:nvSpPr>
        <p:spPr>
          <a:xfrm>
            <a:off x="8099555" y="3904972"/>
            <a:ext cx="444875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209" name="Text Placeholder 1"/>
          <p:cNvSpPr txBox="1">
            <a:spLocks/>
          </p:cNvSpPr>
          <p:nvPr/>
        </p:nvSpPr>
        <p:spPr>
          <a:xfrm>
            <a:off x="7746913" y="4260096"/>
            <a:ext cx="1150164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210" name="Text Placeholder 1"/>
          <p:cNvSpPr txBox="1">
            <a:spLocks/>
          </p:cNvSpPr>
          <p:nvPr/>
        </p:nvSpPr>
        <p:spPr>
          <a:xfrm>
            <a:off x="7780277" y="4585702"/>
            <a:ext cx="1083443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211" name="Text Placeholder 1"/>
          <p:cNvSpPr txBox="1">
            <a:spLocks/>
          </p:cNvSpPr>
          <p:nvPr/>
        </p:nvSpPr>
        <p:spPr>
          <a:xfrm>
            <a:off x="7686335" y="5078874"/>
            <a:ext cx="127133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212" name="Text Placeholder 1"/>
          <p:cNvSpPr txBox="1">
            <a:spLocks/>
          </p:cNvSpPr>
          <p:nvPr/>
        </p:nvSpPr>
        <p:spPr>
          <a:xfrm>
            <a:off x="7958509" y="5488263"/>
            <a:ext cx="726990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213" name="Text Placeholder 1"/>
          <p:cNvSpPr txBox="1">
            <a:spLocks/>
          </p:cNvSpPr>
          <p:nvPr/>
        </p:nvSpPr>
        <p:spPr>
          <a:xfrm>
            <a:off x="7851814" y="5859166"/>
            <a:ext cx="940386" cy="17098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60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79" name="Rounded Rectangle 48"/>
          <p:cNvSpPr>
            <a:spLocks/>
          </p:cNvSpPr>
          <p:nvPr/>
        </p:nvSpPr>
        <p:spPr>
          <a:xfrm>
            <a:off x="388436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99400" y="1416429"/>
            <a:ext cx="1126912" cy="2116187"/>
            <a:chOff x="899400" y="1416429"/>
            <a:chExt cx="1126912" cy="2116187"/>
          </a:xfrm>
        </p:grpSpPr>
        <p:sp>
          <p:nvSpPr>
            <p:cNvPr id="87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88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9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9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9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9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94" name="Rounded Rectangle 48"/>
          <p:cNvSpPr>
            <a:spLocks/>
          </p:cNvSpPr>
          <p:nvPr/>
        </p:nvSpPr>
        <p:spPr>
          <a:xfrm>
            <a:off x="2674815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5" name="Text Placeholder 1"/>
          <p:cNvSpPr txBox="1">
            <a:spLocks/>
          </p:cNvSpPr>
          <p:nvPr/>
        </p:nvSpPr>
        <p:spPr>
          <a:xfrm>
            <a:off x="3552066" y="1416429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96" name="Text Placeholder 1"/>
          <p:cNvSpPr txBox="1">
            <a:spLocks/>
          </p:cNvSpPr>
          <p:nvPr/>
        </p:nvSpPr>
        <p:spPr>
          <a:xfrm>
            <a:off x="3239480" y="1780260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97" name="Text Placeholder 1"/>
          <p:cNvSpPr txBox="1">
            <a:spLocks/>
          </p:cNvSpPr>
          <p:nvPr/>
        </p:nvSpPr>
        <p:spPr>
          <a:xfrm>
            <a:off x="3269051" y="2100917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98" name="Text Placeholder 1"/>
          <p:cNvSpPr txBox="1">
            <a:spLocks/>
          </p:cNvSpPr>
          <p:nvPr/>
        </p:nvSpPr>
        <p:spPr>
          <a:xfrm>
            <a:off x="3185779" y="2590850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99" name="Text Placeholder 1"/>
          <p:cNvSpPr txBox="1">
            <a:spLocks/>
          </p:cNvSpPr>
          <p:nvPr/>
        </p:nvSpPr>
        <p:spPr>
          <a:xfrm>
            <a:off x="3427032" y="2996145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00" name="Text Placeholder 1"/>
          <p:cNvSpPr txBox="1">
            <a:spLocks/>
          </p:cNvSpPr>
          <p:nvPr/>
        </p:nvSpPr>
        <p:spPr>
          <a:xfrm>
            <a:off x="3332454" y="3363339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02" name="Rounded Rectangle 48"/>
          <p:cNvSpPr>
            <a:spLocks/>
          </p:cNvSpPr>
          <p:nvPr/>
        </p:nvSpPr>
        <p:spPr>
          <a:xfrm>
            <a:off x="4961194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3" name="Text Placeholder 1"/>
          <p:cNvSpPr txBox="1">
            <a:spLocks/>
          </p:cNvSpPr>
          <p:nvPr/>
        </p:nvSpPr>
        <p:spPr>
          <a:xfrm>
            <a:off x="5838445" y="1416429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04" name="Text Placeholder 1"/>
          <p:cNvSpPr txBox="1">
            <a:spLocks/>
          </p:cNvSpPr>
          <p:nvPr/>
        </p:nvSpPr>
        <p:spPr>
          <a:xfrm>
            <a:off x="5525859" y="1780260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05" name="Text Placeholder 1"/>
          <p:cNvSpPr txBox="1">
            <a:spLocks/>
          </p:cNvSpPr>
          <p:nvPr/>
        </p:nvSpPr>
        <p:spPr>
          <a:xfrm>
            <a:off x="5555430" y="2100917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06" name="Text Placeholder 1"/>
          <p:cNvSpPr txBox="1">
            <a:spLocks/>
          </p:cNvSpPr>
          <p:nvPr/>
        </p:nvSpPr>
        <p:spPr>
          <a:xfrm>
            <a:off x="5472158" y="2590850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07" name="Text Placeholder 1"/>
          <p:cNvSpPr txBox="1">
            <a:spLocks/>
          </p:cNvSpPr>
          <p:nvPr/>
        </p:nvSpPr>
        <p:spPr>
          <a:xfrm>
            <a:off x="5713411" y="2996145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08" name="Text Placeholder 1"/>
          <p:cNvSpPr txBox="1">
            <a:spLocks/>
          </p:cNvSpPr>
          <p:nvPr/>
        </p:nvSpPr>
        <p:spPr>
          <a:xfrm>
            <a:off x="5618833" y="3363339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10" name="Rounded Rectangle 48"/>
          <p:cNvSpPr>
            <a:spLocks/>
          </p:cNvSpPr>
          <p:nvPr/>
        </p:nvSpPr>
        <p:spPr>
          <a:xfrm>
            <a:off x="7247572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1" name="Text Placeholder 1"/>
          <p:cNvSpPr txBox="1">
            <a:spLocks/>
          </p:cNvSpPr>
          <p:nvPr/>
        </p:nvSpPr>
        <p:spPr>
          <a:xfrm>
            <a:off x="8124823" y="1416429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12" name="Text Placeholder 1"/>
          <p:cNvSpPr txBox="1">
            <a:spLocks/>
          </p:cNvSpPr>
          <p:nvPr/>
        </p:nvSpPr>
        <p:spPr>
          <a:xfrm>
            <a:off x="7812237" y="1780260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13" name="Text Placeholder 1"/>
          <p:cNvSpPr txBox="1">
            <a:spLocks/>
          </p:cNvSpPr>
          <p:nvPr/>
        </p:nvSpPr>
        <p:spPr>
          <a:xfrm>
            <a:off x="7841808" y="2100917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14" name="Text Placeholder 1"/>
          <p:cNvSpPr txBox="1">
            <a:spLocks/>
          </p:cNvSpPr>
          <p:nvPr/>
        </p:nvSpPr>
        <p:spPr>
          <a:xfrm>
            <a:off x="7758536" y="2590850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15" name="Text Placeholder 1"/>
          <p:cNvSpPr txBox="1">
            <a:spLocks/>
          </p:cNvSpPr>
          <p:nvPr/>
        </p:nvSpPr>
        <p:spPr>
          <a:xfrm>
            <a:off x="7999789" y="2996145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16" name="Text Placeholder 1"/>
          <p:cNvSpPr txBox="1">
            <a:spLocks/>
          </p:cNvSpPr>
          <p:nvPr/>
        </p:nvSpPr>
        <p:spPr>
          <a:xfrm>
            <a:off x="7905211" y="3363339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18" name="Rounded Rectangle 48"/>
          <p:cNvSpPr>
            <a:spLocks/>
          </p:cNvSpPr>
          <p:nvPr/>
        </p:nvSpPr>
        <p:spPr>
          <a:xfrm>
            <a:off x="388436" y="3840512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9" name="Text Placeholder 1"/>
          <p:cNvSpPr txBox="1">
            <a:spLocks/>
          </p:cNvSpPr>
          <p:nvPr/>
        </p:nvSpPr>
        <p:spPr>
          <a:xfrm>
            <a:off x="1265687" y="3931668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20" name="Text Placeholder 1"/>
          <p:cNvSpPr txBox="1">
            <a:spLocks/>
          </p:cNvSpPr>
          <p:nvPr/>
        </p:nvSpPr>
        <p:spPr>
          <a:xfrm>
            <a:off x="953101" y="4295499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21" name="Text Placeholder 1"/>
          <p:cNvSpPr txBox="1">
            <a:spLocks/>
          </p:cNvSpPr>
          <p:nvPr/>
        </p:nvSpPr>
        <p:spPr>
          <a:xfrm>
            <a:off x="982672" y="4616156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22" name="Text Placeholder 1"/>
          <p:cNvSpPr txBox="1">
            <a:spLocks/>
          </p:cNvSpPr>
          <p:nvPr/>
        </p:nvSpPr>
        <p:spPr>
          <a:xfrm>
            <a:off x="899400" y="5106089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23" name="Text Placeholder 1"/>
          <p:cNvSpPr txBox="1">
            <a:spLocks/>
          </p:cNvSpPr>
          <p:nvPr/>
        </p:nvSpPr>
        <p:spPr>
          <a:xfrm>
            <a:off x="1140653" y="5511384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24" name="Text Placeholder 1"/>
          <p:cNvSpPr txBox="1">
            <a:spLocks/>
          </p:cNvSpPr>
          <p:nvPr/>
        </p:nvSpPr>
        <p:spPr>
          <a:xfrm>
            <a:off x="1046075" y="5878578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26" name="Rounded Rectangle 48"/>
          <p:cNvSpPr>
            <a:spLocks/>
          </p:cNvSpPr>
          <p:nvPr/>
        </p:nvSpPr>
        <p:spPr>
          <a:xfrm>
            <a:off x="2674815" y="3840512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7" name="Text Placeholder 1"/>
          <p:cNvSpPr txBox="1">
            <a:spLocks/>
          </p:cNvSpPr>
          <p:nvPr/>
        </p:nvSpPr>
        <p:spPr>
          <a:xfrm>
            <a:off x="3552066" y="3931668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28" name="Text Placeholder 1"/>
          <p:cNvSpPr txBox="1">
            <a:spLocks/>
          </p:cNvSpPr>
          <p:nvPr/>
        </p:nvSpPr>
        <p:spPr>
          <a:xfrm>
            <a:off x="3239480" y="4295499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29" name="Text Placeholder 1"/>
          <p:cNvSpPr txBox="1">
            <a:spLocks/>
          </p:cNvSpPr>
          <p:nvPr/>
        </p:nvSpPr>
        <p:spPr>
          <a:xfrm>
            <a:off x="3269051" y="4616156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30" name="Text Placeholder 1"/>
          <p:cNvSpPr txBox="1">
            <a:spLocks/>
          </p:cNvSpPr>
          <p:nvPr/>
        </p:nvSpPr>
        <p:spPr>
          <a:xfrm>
            <a:off x="3185779" y="5106089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31" name="Text Placeholder 1"/>
          <p:cNvSpPr txBox="1">
            <a:spLocks/>
          </p:cNvSpPr>
          <p:nvPr/>
        </p:nvSpPr>
        <p:spPr>
          <a:xfrm>
            <a:off x="3427032" y="5511384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32" name="Text Placeholder 1"/>
          <p:cNvSpPr txBox="1">
            <a:spLocks/>
          </p:cNvSpPr>
          <p:nvPr/>
        </p:nvSpPr>
        <p:spPr>
          <a:xfrm>
            <a:off x="3332454" y="5878578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34" name="Rounded Rectangle 48"/>
          <p:cNvSpPr>
            <a:spLocks/>
          </p:cNvSpPr>
          <p:nvPr/>
        </p:nvSpPr>
        <p:spPr>
          <a:xfrm>
            <a:off x="4961194" y="3840512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5" name="Text Placeholder 1"/>
          <p:cNvSpPr txBox="1">
            <a:spLocks/>
          </p:cNvSpPr>
          <p:nvPr/>
        </p:nvSpPr>
        <p:spPr>
          <a:xfrm>
            <a:off x="5838445" y="3931668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36" name="Text Placeholder 1"/>
          <p:cNvSpPr txBox="1">
            <a:spLocks/>
          </p:cNvSpPr>
          <p:nvPr/>
        </p:nvSpPr>
        <p:spPr>
          <a:xfrm>
            <a:off x="5525859" y="4295499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37" name="Text Placeholder 1"/>
          <p:cNvSpPr txBox="1">
            <a:spLocks/>
          </p:cNvSpPr>
          <p:nvPr/>
        </p:nvSpPr>
        <p:spPr>
          <a:xfrm>
            <a:off x="5555430" y="4616156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38" name="Text Placeholder 1"/>
          <p:cNvSpPr txBox="1">
            <a:spLocks/>
          </p:cNvSpPr>
          <p:nvPr/>
        </p:nvSpPr>
        <p:spPr>
          <a:xfrm>
            <a:off x="5472158" y="5106089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39" name="Text Placeholder 1"/>
          <p:cNvSpPr txBox="1">
            <a:spLocks/>
          </p:cNvSpPr>
          <p:nvPr/>
        </p:nvSpPr>
        <p:spPr>
          <a:xfrm>
            <a:off x="5713411" y="5511384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40" name="Text Placeholder 1"/>
          <p:cNvSpPr txBox="1">
            <a:spLocks/>
          </p:cNvSpPr>
          <p:nvPr/>
        </p:nvSpPr>
        <p:spPr>
          <a:xfrm>
            <a:off x="5618833" y="5878578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142" name="Rounded Rectangle 48"/>
          <p:cNvSpPr>
            <a:spLocks/>
          </p:cNvSpPr>
          <p:nvPr/>
        </p:nvSpPr>
        <p:spPr>
          <a:xfrm>
            <a:off x="7247572" y="3840512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904741" h="1834403">
                <a:moveTo>
                  <a:pt x="0" y="143201"/>
                </a:moveTo>
                <a:cubicBezTo>
                  <a:pt x="0" y="143201"/>
                  <a:pt x="0" y="143202"/>
                  <a:pt x="0" y="143202"/>
                </a:cubicBezTo>
                <a:lnTo>
                  <a:pt x="0" y="143202"/>
                </a:lnTo>
                <a:close/>
                <a:moveTo>
                  <a:pt x="143202" y="0"/>
                </a:moveTo>
                <a:lnTo>
                  <a:pt x="1761539" y="0"/>
                </a:lnTo>
                <a:cubicBezTo>
                  <a:pt x="1840627" y="0"/>
                  <a:pt x="1904741" y="64114"/>
                  <a:pt x="1904741" y="143202"/>
                </a:cubicBezTo>
                <a:lnTo>
                  <a:pt x="1904740" y="143202"/>
                </a:lnTo>
                <a:cubicBezTo>
                  <a:pt x="1904740" y="222289"/>
                  <a:pt x="1840629" y="286402"/>
                  <a:pt x="1761543" y="286403"/>
                </a:cubicBezTo>
                <a:lnTo>
                  <a:pt x="1762370" y="286403"/>
                </a:lnTo>
                <a:cubicBezTo>
                  <a:pt x="1711519" y="527845"/>
                  <a:pt x="1684659" y="788578"/>
                  <a:pt x="1684659" y="1060403"/>
                </a:cubicBezTo>
                <a:cubicBezTo>
                  <a:pt x="1684659" y="1332228"/>
                  <a:pt x="1711519" y="1592962"/>
                  <a:pt x="1762370" y="1834403"/>
                </a:cubicBezTo>
                <a:lnTo>
                  <a:pt x="142370" y="1834403"/>
                </a:lnTo>
                <a:cubicBezTo>
                  <a:pt x="193220" y="1592968"/>
                  <a:pt x="220080" y="1332240"/>
                  <a:pt x="220081" y="1060422"/>
                </a:cubicBezTo>
                <a:cubicBezTo>
                  <a:pt x="220081" y="1060416"/>
                  <a:pt x="220081" y="1060410"/>
                  <a:pt x="220081" y="1060404"/>
                </a:cubicBezTo>
                <a:lnTo>
                  <a:pt x="220081" y="1060403"/>
                </a:lnTo>
                <a:cubicBezTo>
                  <a:pt x="220081" y="788578"/>
                  <a:pt x="193221" y="527845"/>
                  <a:pt x="142370" y="286403"/>
                </a:cubicBezTo>
                <a:lnTo>
                  <a:pt x="143202" y="286403"/>
                </a:lnTo>
                <a:cubicBezTo>
                  <a:pt x="64114" y="286403"/>
                  <a:pt x="1" y="222290"/>
                  <a:pt x="0" y="143202"/>
                </a:cubicBezTo>
                <a:cubicBezTo>
                  <a:pt x="1" y="64114"/>
                  <a:pt x="64114" y="0"/>
                  <a:pt x="143202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3" name="Text Placeholder 1"/>
          <p:cNvSpPr txBox="1">
            <a:spLocks/>
          </p:cNvSpPr>
          <p:nvPr/>
        </p:nvSpPr>
        <p:spPr>
          <a:xfrm>
            <a:off x="8124823" y="3931668"/>
            <a:ext cx="394339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YEAR</a:t>
            </a:r>
            <a:endParaRPr lang="en-US" sz="1100" b="1" dirty="0">
              <a:latin typeface="+mn-lt"/>
            </a:endParaRPr>
          </a:p>
        </p:txBody>
      </p:sp>
      <p:sp>
        <p:nvSpPr>
          <p:cNvPr id="144" name="Text Placeholder 1"/>
          <p:cNvSpPr txBox="1">
            <a:spLocks/>
          </p:cNvSpPr>
          <p:nvPr/>
        </p:nvSpPr>
        <p:spPr>
          <a:xfrm>
            <a:off x="7812237" y="4295499"/>
            <a:ext cx="1019510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Company Name</a:t>
            </a:r>
            <a:endParaRPr lang="en-US" sz="1100" dirty="0">
              <a:latin typeface="+mn-lt"/>
            </a:endParaRPr>
          </a:p>
        </p:txBody>
      </p:sp>
      <p:sp>
        <p:nvSpPr>
          <p:cNvPr id="145" name="Text Placeholder 1"/>
          <p:cNvSpPr txBox="1">
            <a:spLocks/>
          </p:cNvSpPr>
          <p:nvPr/>
        </p:nvSpPr>
        <p:spPr>
          <a:xfrm>
            <a:off x="7841808" y="4616156"/>
            <a:ext cx="960368" cy="33855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vert="horz" wrap="squar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Logo in</a:t>
            </a:r>
            <a:br>
              <a:rPr lang="en-US" sz="1100" dirty="0" smtClean="0">
                <a:latin typeface="+mn-lt"/>
              </a:rPr>
            </a:br>
            <a:r>
              <a:rPr lang="en-US" sz="1100" dirty="0" smtClean="0">
                <a:latin typeface="+mn-lt"/>
              </a:rPr>
              <a:t>PNG format</a:t>
            </a:r>
            <a:endParaRPr lang="en-US" sz="1100" dirty="0">
              <a:latin typeface="+mn-lt"/>
            </a:endParaRPr>
          </a:p>
        </p:txBody>
      </p:sp>
      <p:sp>
        <p:nvSpPr>
          <p:cNvPr id="146" name="Text Placeholder 1"/>
          <p:cNvSpPr txBox="1">
            <a:spLocks/>
          </p:cNvSpPr>
          <p:nvPr/>
        </p:nvSpPr>
        <p:spPr>
          <a:xfrm>
            <a:off x="7758536" y="5106089"/>
            <a:ext cx="11269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 smtClean="0">
                <a:latin typeface="+mn-lt"/>
              </a:rPr>
              <a:t>Deal amount in $</a:t>
            </a:r>
            <a:endParaRPr lang="en-US" sz="1100" b="1" dirty="0">
              <a:latin typeface="+mn-lt"/>
            </a:endParaRPr>
          </a:p>
        </p:txBody>
      </p:sp>
      <p:sp>
        <p:nvSpPr>
          <p:cNvPr id="147" name="Text Placeholder 1"/>
          <p:cNvSpPr txBox="1">
            <a:spLocks/>
          </p:cNvSpPr>
          <p:nvPr/>
        </p:nvSpPr>
        <p:spPr>
          <a:xfrm>
            <a:off x="7999789" y="5511384"/>
            <a:ext cx="644407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Type</a:t>
            </a:r>
            <a:endParaRPr lang="en-US" sz="1100" dirty="0">
              <a:latin typeface="+mn-lt"/>
            </a:endParaRPr>
          </a:p>
        </p:txBody>
      </p:sp>
      <p:sp>
        <p:nvSpPr>
          <p:cNvPr id="148" name="Text Placeholder 1"/>
          <p:cNvSpPr txBox="1">
            <a:spLocks/>
          </p:cNvSpPr>
          <p:nvPr/>
        </p:nvSpPr>
        <p:spPr>
          <a:xfrm>
            <a:off x="7905211" y="5878578"/>
            <a:ext cx="83356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1714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3429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5143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6858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8572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10287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12001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137160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Homebase 12 Light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1543050" indent="-171450" algn="l" defTabSz="914400" rtl="0" eaLnBrk="1" latinLnBrk="0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dirty="0" smtClean="0">
                <a:latin typeface="+mn-lt"/>
              </a:rPr>
              <a:t>Deal Position</a:t>
            </a:r>
            <a:endParaRPr lang="en-US" sz="1100" dirty="0">
              <a:latin typeface="+mn-lt"/>
            </a:endParaRPr>
          </a:p>
        </p:txBody>
      </p:sp>
      <p:sp>
        <p:nvSpPr>
          <p:cNvPr id="61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3</a:t>
            </a:r>
            <a:endParaRPr lang="en-IN" dirty="0"/>
          </a:p>
        </p:txBody>
      </p:sp>
      <p:sp>
        <p:nvSpPr>
          <p:cNvPr id="68" name="Rectangle 31"/>
          <p:cNvSpPr>
            <a:spLocks/>
          </p:cNvSpPr>
          <p:nvPr/>
        </p:nvSpPr>
        <p:spPr>
          <a:xfrm>
            <a:off x="388938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9" name="Rectangle 31"/>
          <p:cNvSpPr>
            <a:spLocks/>
          </p:cNvSpPr>
          <p:nvPr/>
        </p:nvSpPr>
        <p:spPr>
          <a:xfrm>
            <a:off x="2674815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0" name="Rectangle 31"/>
          <p:cNvSpPr>
            <a:spLocks/>
          </p:cNvSpPr>
          <p:nvPr/>
        </p:nvSpPr>
        <p:spPr>
          <a:xfrm>
            <a:off x="4961194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1" name="Rectangle 31"/>
          <p:cNvSpPr>
            <a:spLocks/>
          </p:cNvSpPr>
          <p:nvPr/>
        </p:nvSpPr>
        <p:spPr>
          <a:xfrm>
            <a:off x="7247572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899902" y="1410180"/>
            <a:ext cx="1126912" cy="2116187"/>
            <a:chOff x="899400" y="1416429"/>
            <a:chExt cx="1126912" cy="2116187"/>
          </a:xfrm>
        </p:grpSpPr>
        <p:sp>
          <p:nvSpPr>
            <p:cNvPr id="73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7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75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76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77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78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185779" y="1410180"/>
            <a:ext cx="1126912" cy="2116187"/>
            <a:chOff x="899400" y="1416429"/>
            <a:chExt cx="1126912" cy="2116187"/>
          </a:xfrm>
        </p:grpSpPr>
        <p:sp>
          <p:nvSpPr>
            <p:cNvPr id="81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82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3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4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85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6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472158" y="1410180"/>
            <a:ext cx="1126912" cy="2116187"/>
            <a:chOff x="899400" y="1416429"/>
            <a:chExt cx="1126912" cy="2116187"/>
          </a:xfrm>
        </p:grpSpPr>
        <p:sp>
          <p:nvSpPr>
            <p:cNvPr id="150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51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2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3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54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5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7758536" y="1410180"/>
            <a:ext cx="1126912" cy="2116187"/>
            <a:chOff x="899400" y="1416429"/>
            <a:chExt cx="1126912" cy="2116187"/>
          </a:xfrm>
        </p:grpSpPr>
        <p:sp>
          <p:nvSpPr>
            <p:cNvPr id="157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58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9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6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63" name="Rectangle 31"/>
          <p:cNvSpPr>
            <a:spLocks/>
          </p:cNvSpPr>
          <p:nvPr/>
        </p:nvSpPr>
        <p:spPr>
          <a:xfrm>
            <a:off x="388938" y="383201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64" name="Rectangle 31"/>
          <p:cNvSpPr>
            <a:spLocks/>
          </p:cNvSpPr>
          <p:nvPr/>
        </p:nvSpPr>
        <p:spPr>
          <a:xfrm>
            <a:off x="2674815" y="383201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65" name="Rectangle 31"/>
          <p:cNvSpPr>
            <a:spLocks/>
          </p:cNvSpPr>
          <p:nvPr/>
        </p:nvSpPr>
        <p:spPr>
          <a:xfrm>
            <a:off x="4961194" y="383201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66" name="Rectangle 31"/>
          <p:cNvSpPr>
            <a:spLocks/>
          </p:cNvSpPr>
          <p:nvPr/>
        </p:nvSpPr>
        <p:spPr>
          <a:xfrm>
            <a:off x="7247572" y="383201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1620000" h="1548000">
                <a:moveTo>
                  <a:pt x="0" y="0"/>
                </a:moveTo>
                <a:lnTo>
                  <a:pt x="1620000" y="0"/>
                </a:lnTo>
                <a:lnTo>
                  <a:pt x="1620000" y="41086"/>
                </a:lnTo>
                <a:cubicBezTo>
                  <a:pt x="1569149" y="269712"/>
                  <a:pt x="1542289" y="516605"/>
                  <a:pt x="1542289" y="774001"/>
                </a:cubicBezTo>
                <a:cubicBezTo>
                  <a:pt x="1542289" y="1031397"/>
                  <a:pt x="1569149" y="1278291"/>
                  <a:pt x="1620000" y="1506916"/>
                </a:cubicBezTo>
                <a:lnTo>
                  <a:pt x="1620000" y="1548000"/>
                </a:lnTo>
                <a:lnTo>
                  <a:pt x="0" y="1548000"/>
                </a:lnTo>
                <a:lnTo>
                  <a:pt x="0" y="1506916"/>
                </a:lnTo>
                <a:cubicBezTo>
                  <a:pt x="50851" y="1278291"/>
                  <a:pt x="77711" y="1031397"/>
                  <a:pt x="77711" y="774001"/>
                </a:cubicBezTo>
                <a:cubicBezTo>
                  <a:pt x="77711" y="709652"/>
                  <a:pt x="76032" y="645960"/>
                  <a:pt x="72720" y="583045"/>
                </a:cubicBezTo>
                <a:cubicBezTo>
                  <a:pt x="69407" y="520130"/>
                  <a:pt x="64460" y="457993"/>
                  <a:pt x="57925" y="396755"/>
                </a:cubicBezTo>
                <a:cubicBezTo>
                  <a:pt x="51389" y="335517"/>
                  <a:pt x="43264" y="275178"/>
                  <a:pt x="33595" y="215859"/>
                </a:cubicBezTo>
                <a:lnTo>
                  <a:pt x="0" y="4108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899902" y="3916920"/>
            <a:ext cx="1126912" cy="2116187"/>
            <a:chOff x="899400" y="1416429"/>
            <a:chExt cx="1126912" cy="2116187"/>
          </a:xfrm>
        </p:grpSpPr>
        <p:sp>
          <p:nvSpPr>
            <p:cNvPr id="168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69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0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1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2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3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3185779" y="3916920"/>
            <a:ext cx="1126912" cy="2116187"/>
            <a:chOff x="899400" y="1416429"/>
            <a:chExt cx="1126912" cy="2116187"/>
          </a:xfrm>
        </p:grpSpPr>
        <p:sp>
          <p:nvSpPr>
            <p:cNvPr id="175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6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7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8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9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0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472158" y="3916920"/>
            <a:ext cx="1126912" cy="2116187"/>
            <a:chOff x="899400" y="1416429"/>
            <a:chExt cx="1126912" cy="2116187"/>
          </a:xfrm>
        </p:grpSpPr>
        <p:sp>
          <p:nvSpPr>
            <p:cNvPr id="182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83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4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5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86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7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7758536" y="3916920"/>
            <a:ext cx="1126912" cy="2116187"/>
            <a:chOff x="899400" y="1416429"/>
            <a:chExt cx="1126912" cy="2116187"/>
          </a:xfrm>
        </p:grpSpPr>
        <p:sp>
          <p:nvSpPr>
            <p:cNvPr id="189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90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1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2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93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4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79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6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4</a:t>
            </a:r>
            <a:endParaRPr lang="en-IN" dirty="0"/>
          </a:p>
        </p:txBody>
      </p:sp>
      <p:sp>
        <p:nvSpPr>
          <p:cNvPr id="79" name="Rectangle 31"/>
          <p:cNvSpPr>
            <a:spLocks/>
          </p:cNvSpPr>
          <p:nvPr/>
        </p:nvSpPr>
        <p:spPr>
          <a:xfrm>
            <a:off x="7247572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7" name="Rectangle 31"/>
          <p:cNvSpPr>
            <a:spLocks/>
          </p:cNvSpPr>
          <p:nvPr/>
        </p:nvSpPr>
        <p:spPr>
          <a:xfrm>
            <a:off x="4961360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8" name="Rectangle 31"/>
          <p:cNvSpPr>
            <a:spLocks/>
          </p:cNvSpPr>
          <p:nvPr/>
        </p:nvSpPr>
        <p:spPr>
          <a:xfrm>
            <a:off x="2675149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9" name="Rectangle 31"/>
          <p:cNvSpPr>
            <a:spLocks/>
          </p:cNvSpPr>
          <p:nvPr/>
        </p:nvSpPr>
        <p:spPr>
          <a:xfrm>
            <a:off x="388938" y="1325273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899902" y="1410180"/>
            <a:ext cx="1126912" cy="2116187"/>
            <a:chOff x="899400" y="1416429"/>
            <a:chExt cx="1126912" cy="2116187"/>
          </a:xfrm>
        </p:grpSpPr>
        <p:sp>
          <p:nvSpPr>
            <p:cNvPr id="91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92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93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94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95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96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186113" y="1410180"/>
            <a:ext cx="1126912" cy="2116187"/>
            <a:chOff x="899400" y="1416429"/>
            <a:chExt cx="1126912" cy="2116187"/>
          </a:xfrm>
        </p:grpSpPr>
        <p:sp>
          <p:nvSpPr>
            <p:cNvPr id="98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99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00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01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02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03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472324" y="1410180"/>
            <a:ext cx="1126912" cy="2116187"/>
            <a:chOff x="899400" y="1416429"/>
            <a:chExt cx="1126912" cy="2116187"/>
          </a:xfrm>
        </p:grpSpPr>
        <p:sp>
          <p:nvSpPr>
            <p:cNvPr id="105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06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07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08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09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10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758536" y="1410180"/>
            <a:ext cx="1126912" cy="2116187"/>
            <a:chOff x="899400" y="1416429"/>
            <a:chExt cx="1126912" cy="2116187"/>
          </a:xfrm>
        </p:grpSpPr>
        <p:sp>
          <p:nvSpPr>
            <p:cNvPr id="112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13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14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15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16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17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18" name="Rectangle 31"/>
          <p:cNvSpPr>
            <a:spLocks/>
          </p:cNvSpPr>
          <p:nvPr/>
        </p:nvSpPr>
        <p:spPr>
          <a:xfrm>
            <a:off x="7247572" y="3842475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9" name="Rectangle 31"/>
          <p:cNvSpPr>
            <a:spLocks/>
          </p:cNvSpPr>
          <p:nvPr/>
        </p:nvSpPr>
        <p:spPr>
          <a:xfrm>
            <a:off x="4961360" y="3842475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0" name="Rectangle 31"/>
          <p:cNvSpPr>
            <a:spLocks/>
          </p:cNvSpPr>
          <p:nvPr/>
        </p:nvSpPr>
        <p:spPr>
          <a:xfrm>
            <a:off x="2675149" y="3842475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1" name="Rectangle 31"/>
          <p:cNvSpPr>
            <a:spLocks/>
          </p:cNvSpPr>
          <p:nvPr/>
        </p:nvSpPr>
        <p:spPr>
          <a:xfrm>
            <a:off x="388938" y="3842475"/>
            <a:ext cx="2148840" cy="2286000"/>
          </a:xfrm>
          <a:custGeom>
            <a:avLst/>
            <a:gdLst/>
            <a:ahLst/>
            <a:cxnLst/>
            <a:rect l="l" t="t" r="r" b="b"/>
            <a:pathLst>
              <a:path w="2801258" h="2593031">
                <a:moveTo>
                  <a:pt x="0" y="2331772"/>
                </a:moveTo>
                <a:cubicBezTo>
                  <a:pt x="0" y="2331772"/>
                  <a:pt x="0" y="2331773"/>
                  <a:pt x="0" y="2331773"/>
                </a:cubicBezTo>
                <a:lnTo>
                  <a:pt x="0" y="2331773"/>
                </a:lnTo>
                <a:close/>
                <a:moveTo>
                  <a:pt x="261258" y="0"/>
                </a:moveTo>
                <a:lnTo>
                  <a:pt x="2540000" y="0"/>
                </a:lnTo>
                <a:cubicBezTo>
                  <a:pt x="2684289" y="0"/>
                  <a:pt x="2801258" y="116969"/>
                  <a:pt x="2801258" y="261258"/>
                </a:cubicBezTo>
                <a:lnTo>
                  <a:pt x="2801257" y="261258"/>
                </a:lnTo>
                <a:cubicBezTo>
                  <a:pt x="2801257" y="405547"/>
                  <a:pt x="2684288" y="522516"/>
                  <a:pt x="2539999" y="522516"/>
                </a:cubicBezTo>
                <a:lnTo>
                  <a:pt x="2438398" y="522516"/>
                </a:lnTo>
                <a:lnTo>
                  <a:pt x="2438398" y="2070515"/>
                </a:lnTo>
                <a:lnTo>
                  <a:pt x="2540000" y="2070515"/>
                </a:lnTo>
                <a:cubicBezTo>
                  <a:pt x="2684289" y="2070515"/>
                  <a:pt x="2801258" y="2187484"/>
                  <a:pt x="2801258" y="2331773"/>
                </a:cubicBezTo>
                <a:lnTo>
                  <a:pt x="2801257" y="2331773"/>
                </a:lnTo>
                <a:cubicBezTo>
                  <a:pt x="2801257" y="2476062"/>
                  <a:pt x="2684288" y="2593031"/>
                  <a:pt x="2539999" y="2593031"/>
                </a:cubicBezTo>
                <a:lnTo>
                  <a:pt x="261258" y="2593030"/>
                </a:lnTo>
                <a:cubicBezTo>
                  <a:pt x="116969" y="2593030"/>
                  <a:pt x="0" y="2476062"/>
                  <a:pt x="0" y="2331773"/>
                </a:cubicBezTo>
                <a:cubicBezTo>
                  <a:pt x="0" y="2187484"/>
                  <a:pt x="116969" y="2070515"/>
                  <a:pt x="261258" y="2070515"/>
                </a:cubicBezTo>
                <a:lnTo>
                  <a:pt x="362858" y="2070515"/>
                </a:lnTo>
                <a:lnTo>
                  <a:pt x="362858" y="522515"/>
                </a:lnTo>
                <a:lnTo>
                  <a:pt x="261258" y="522515"/>
                </a:lnTo>
                <a:cubicBezTo>
                  <a:pt x="116969" y="522515"/>
                  <a:pt x="0" y="405546"/>
                  <a:pt x="0" y="261257"/>
                </a:cubicBezTo>
                <a:cubicBezTo>
                  <a:pt x="0" y="116969"/>
                  <a:pt x="116969" y="0"/>
                  <a:pt x="26125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122" name="Group 121"/>
          <p:cNvGrpSpPr/>
          <p:nvPr/>
        </p:nvGrpSpPr>
        <p:grpSpPr>
          <a:xfrm>
            <a:off x="899902" y="3927382"/>
            <a:ext cx="1126912" cy="2116187"/>
            <a:chOff x="899400" y="1416429"/>
            <a:chExt cx="1126912" cy="2116187"/>
          </a:xfrm>
        </p:grpSpPr>
        <p:sp>
          <p:nvSpPr>
            <p:cNvPr id="123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2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25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26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27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28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186113" y="3927382"/>
            <a:ext cx="1126912" cy="2116187"/>
            <a:chOff x="899400" y="1416429"/>
            <a:chExt cx="1126912" cy="2116187"/>
          </a:xfrm>
        </p:grpSpPr>
        <p:sp>
          <p:nvSpPr>
            <p:cNvPr id="130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31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32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33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34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35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5472324" y="3927382"/>
            <a:ext cx="1126912" cy="2116187"/>
            <a:chOff x="899400" y="1416429"/>
            <a:chExt cx="1126912" cy="2116187"/>
          </a:xfrm>
        </p:grpSpPr>
        <p:sp>
          <p:nvSpPr>
            <p:cNvPr id="137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38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39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4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4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4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7758536" y="3927382"/>
            <a:ext cx="1126912" cy="2116187"/>
            <a:chOff x="899400" y="1416429"/>
            <a:chExt cx="1126912" cy="2116187"/>
          </a:xfrm>
        </p:grpSpPr>
        <p:sp>
          <p:nvSpPr>
            <p:cNvPr id="144" name="Text Placeholder 1"/>
            <p:cNvSpPr txBox="1">
              <a:spLocks/>
            </p:cNvSpPr>
            <p:nvPr/>
          </p:nvSpPr>
          <p:spPr>
            <a:xfrm>
              <a:off x="1265687" y="1416429"/>
              <a:ext cx="394339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YEAR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45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46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47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48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5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68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0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5</a:t>
            </a:r>
            <a:endParaRPr lang="en-IN" dirty="0"/>
          </a:p>
        </p:txBody>
      </p:sp>
      <p:grpSp>
        <p:nvGrpSpPr>
          <p:cNvPr id="6" name="Group 5"/>
          <p:cNvGrpSpPr/>
          <p:nvPr/>
        </p:nvGrpSpPr>
        <p:grpSpPr>
          <a:xfrm>
            <a:off x="388938" y="1325273"/>
            <a:ext cx="2148840" cy="2286000"/>
            <a:chOff x="388938" y="1325273"/>
            <a:chExt cx="2148840" cy="2286000"/>
          </a:xfrm>
        </p:grpSpPr>
        <p:sp>
          <p:nvSpPr>
            <p:cNvPr id="87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90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91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92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93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94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95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2675149" y="1325273"/>
            <a:ext cx="2148840" cy="2286000"/>
            <a:chOff x="388938" y="1325273"/>
            <a:chExt cx="2148840" cy="2286000"/>
          </a:xfrm>
        </p:grpSpPr>
        <p:sp>
          <p:nvSpPr>
            <p:cNvPr id="105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107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08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09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10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11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12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13" name="Group 112"/>
          <p:cNvGrpSpPr/>
          <p:nvPr/>
        </p:nvGrpSpPr>
        <p:grpSpPr>
          <a:xfrm>
            <a:off x="4961360" y="1325273"/>
            <a:ext cx="2148840" cy="2286000"/>
            <a:chOff x="388938" y="1325273"/>
            <a:chExt cx="2148840" cy="2286000"/>
          </a:xfrm>
        </p:grpSpPr>
        <p:sp>
          <p:nvSpPr>
            <p:cNvPr id="114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116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17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18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19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20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21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22" name="Group 121"/>
          <p:cNvGrpSpPr/>
          <p:nvPr/>
        </p:nvGrpSpPr>
        <p:grpSpPr>
          <a:xfrm>
            <a:off x="7247572" y="1325273"/>
            <a:ext cx="2148840" cy="2286000"/>
            <a:chOff x="388938" y="1325273"/>
            <a:chExt cx="2148840" cy="2286000"/>
          </a:xfrm>
        </p:grpSpPr>
        <p:sp>
          <p:nvSpPr>
            <p:cNvPr id="123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124" name="Group 123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125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26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27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28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29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30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388938" y="3846474"/>
            <a:ext cx="2148840" cy="2286000"/>
            <a:chOff x="388938" y="1325273"/>
            <a:chExt cx="2148840" cy="2286000"/>
          </a:xfrm>
        </p:grpSpPr>
        <p:sp>
          <p:nvSpPr>
            <p:cNvPr id="132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134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35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36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37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38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39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40" name="Group 139"/>
          <p:cNvGrpSpPr/>
          <p:nvPr/>
        </p:nvGrpSpPr>
        <p:grpSpPr>
          <a:xfrm>
            <a:off x="2675149" y="3846474"/>
            <a:ext cx="2148840" cy="2286000"/>
            <a:chOff x="388938" y="1325273"/>
            <a:chExt cx="2148840" cy="2286000"/>
          </a:xfrm>
        </p:grpSpPr>
        <p:sp>
          <p:nvSpPr>
            <p:cNvPr id="141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142" name="Group 141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143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44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45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46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47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48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95" name="Group 194"/>
          <p:cNvGrpSpPr/>
          <p:nvPr/>
        </p:nvGrpSpPr>
        <p:grpSpPr>
          <a:xfrm>
            <a:off x="4961360" y="3846474"/>
            <a:ext cx="2148840" cy="2286000"/>
            <a:chOff x="388938" y="1325273"/>
            <a:chExt cx="2148840" cy="2286000"/>
          </a:xfrm>
        </p:grpSpPr>
        <p:sp>
          <p:nvSpPr>
            <p:cNvPr id="209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211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212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13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14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215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16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7247572" y="3846474"/>
            <a:ext cx="2148840" cy="2286000"/>
            <a:chOff x="388938" y="1325273"/>
            <a:chExt cx="2148840" cy="2286000"/>
          </a:xfrm>
        </p:grpSpPr>
        <p:sp>
          <p:nvSpPr>
            <p:cNvPr id="218" name="Text Box 25">
              <a:extLst>
                <a:ext uri="{FF2B5EF4-FFF2-40B4-BE49-F238E27FC236}">
                  <a16:creationId xmlns="" xmlns:a16="http://schemas.microsoft.com/office/drawing/2014/main" id="{FEC643EF-7FAA-40CB-83A9-2AE66882C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938" y="1325273"/>
              <a:ext cx="2148840" cy="2286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0"/>
            <a:lstStyle>
              <a:lvl1pPr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endParaRPr lang="en-US" altLang="en-US" sz="800" dirty="0">
                <a:latin typeface="+mn-lt"/>
              </a:endParaRPr>
            </a:p>
          </p:txBody>
        </p:sp>
        <p:grpSp>
          <p:nvGrpSpPr>
            <p:cNvPr id="219" name="Group 218"/>
            <p:cNvGrpSpPr/>
            <p:nvPr/>
          </p:nvGrpSpPr>
          <p:grpSpPr>
            <a:xfrm>
              <a:off x="899902" y="1410180"/>
              <a:ext cx="1126912" cy="2116187"/>
              <a:chOff x="899400" y="1416429"/>
              <a:chExt cx="1126912" cy="2116187"/>
            </a:xfrm>
          </p:grpSpPr>
          <p:sp>
            <p:nvSpPr>
              <p:cNvPr id="220" name="Text Placeholder 1"/>
              <p:cNvSpPr txBox="1">
                <a:spLocks/>
              </p:cNvSpPr>
              <p:nvPr/>
            </p:nvSpPr>
            <p:spPr>
              <a:xfrm>
                <a:off x="1265687" y="1416429"/>
                <a:ext cx="394339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YEAR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221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22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23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224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25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sp>
        <p:nvSpPr>
          <p:cNvPr id="76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6</a:t>
            </a:r>
            <a:endParaRPr lang="en-IN" dirty="0"/>
          </a:p>
        </p:txBody>
      </p:sp>
      <p:grpSp>
        <p:nvGrpSpPr>
          <p:cNvPr id="3" name="Group 2"/>
          <p:cNvGrpSpPr/>
          <p:nvPr/>
        </p:nvGrpSpPr>
        <p:grpSpPr>
          <a:xfrm>
            <a:off x="388938" y="1325273"/>
            <a:ext cx="2148840" cy="2286000"/>
            <a:chOff x="388938" y="1325273"/>
            <a:chExt cx="2148840" cy="2286000"/>
          </a:xfrm>
        </p:grpSpPr>
        <p:sp>
          <p:nvSpPr>
            <p:cNvPr id="69" name="Rectangle 68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77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78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80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81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82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2673917" y="1325273"/>
            <a:ext cx="2148840" cy="2286000"/>
            <a:chOff x="388938" y="1325273"/>
            <a:chExt cx="2148840" cy="2286000"/>
          </a:xfrm>
        </p:grpSpPr>
        <p:sp>
          <p:nvSpPr>
            <p:cNvPr id="84" name="Rectangle 83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49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50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51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52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53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54" name="Group 153"/>
          <p:cNvGrpSpPr/>
          <p:nvPr/>
        </p:nvGrpSpPr>
        <p:grpSpPr>
          <a:xfrm>
            <a:off x="4958896" y="1325273"/>
            <a:ext cx="2148840" cy="2286000"/>
            <a:chOff x="388938" y="1325273"/>
            <a:chExt cx="2148840" cy="2286000"/>
          </a:xfrm>
        </p:grpSpPr>
        <p:sp>
          <p:nvSpPr>
            <p:cNvPr id="155" name="Rectangle 154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157" name="Group 156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58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59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60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61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62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63" name="Group 162"/>
          <p:cNvGrpSpPr/>
          <p:nvPr/>
        </p:nvGrpSpPr>
        <p:grpSpPr>
          <a:xfrm>
            <a:off x="7243875" y="1325273"/>
            <a:ext cx="2148840" cy="2286000"/>
            <a:chOff x="388938" y="1325273"/>
            <a:chExt cx="2148840" cy="2286000"/>
          </a:xfrm>
        </p:grpSpPr>
        <p:sp>
          <p:nvSpPr>
            <p:cNvPr id="164" name="Rectangle 163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67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68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69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70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71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72" name="Group 171"/>
          <p:cNvGrpSpPr/>
          <p:nvPr/>
        </p:nvGrpSpPr>
        <p:grpSpPr>
          <a:xfrm>
            <a:off x="388938" y="3834597"/>
            <a:ext cx="2148840" cy="2286000"/>
            <a:chOff x="388938" y="1325273"/>
            <a:chExt cx="2148840" cy="2286000"/>
          </a:xfrm>
        </p:grpSpPr>
        <p:sp>
          <p:nvSpPr>
            <p:cNvPr id="173" name="Rectangle 172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76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77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78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79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80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2673917" y="3834597"/>
            <a:ext cx="2148840" cy="2286000"/>
            <a:chOff x="388938" y="1325273"/>
            <a:chExt cx="2148840" cy="2286000"/>
          </a:xfrm>
        </p:grpSpPr>
        <p:sp>
          <p:nvSpPr>
            <p:cNvPr id="182" name="Rectangle 181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184" name="Group 183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85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86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87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88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89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190" name="Group 189"/>
          <p:cNvGrpSpPr/>
          <p:nvPr/>
        </p:nvGrpSpPr>
        <p:grpSpPr>
          <a:xfrm>
            <a:off x="4958896" y="3834597"/>
            <a:ext cx="2148840" cy="2286000"/>
            <a:chOff x="388938" y="1325273"/>
            <a:chExt cx="2148840" cy="2286000"/>
          </a:xfrm>
        </p:grpSpPr>
        <p:sp>
          <p:nvSpPr>
            <p:cNvPr id="191" name="Rectangle 190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193" name="Group 192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194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96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97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198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199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grpSp>
        <p:nvGrpSpPr>
          <p:cNvPr id="200" name="Group 199"/>
          <p:cNvGrpSpPr/>
          <p:nvPr/>
        </p:nvGrpSpPr>
        <p:grpSpPr>
          <a:xfrm>
            <a:off x="7243875" y="3834597"/>
            <a:ext cx="2148840" cy="2286000"/>
            <a:chOff x="388938" y="1325273"/>
            <a:chExt cx="2148840" cy="2286000"/>
          </a:xfrm>
        </p:grpSpPr>
        <p:sp>
          <p:nvSpPr>
            <p:cNvPr id="201" name="Rectangle 200"/>
            <p:cNvSpPr/>
            <p:nvPr/>
          </p:nvSpPr>
          <p:spPr>
            <a:xfrm>
              <a:off x="388938" y="1325273"/>
              <a:ext cx="2148840" cy="228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0000" tIns="45720" rIns="90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88938" y="1325273"/>
              <a:ext cx="2148840" cy="256032"/>
            </a:xfrm>
            <a:prstGeom prst="rect">
              <a:avLst/>
            </a:prstGeom>
          </p:spPr>
          <p:txBody>
            <a:bodyPr wrap="square" lIns="0" rtlCol="0" anchor="t">
              <a:noAutofit/>
            </a:bodyPr>
            <a:lstStyle/>
            <a:p>
              <a:pPr algn="r">
                <a:buClr>
                  <a:schemeClr val="accent3"/>
                </a:buClr>
              </a:pPr>
              <a:r>
                <a:rPr lang="en-US" sz="1100" b="1" dirty="0" smtClean="0"/>
                <a:t>YEAR</a:t>
              </a:r>
              <a:endParaRPr lang="en-US" sz="1100" dirty="0" smtClean="0"/>
            </a:p>
          </p:txBody>
        </p:sp>
        <p:grpSp>
          <p:nvGrpSpPr>
            <p:cNvPr id="203" name="Group 202"/>
            <p:cNvGrpSpPr/>
            <p:nvPr/>
          </p:nvGrpSpPr>
          <p:grpSpPr>
            <a:xfrm>
              <a:off x="899902" y="1774011"/>
              <a:ext cx="1126912" cy="1752356"/>
              <a:chOff x="899400" y="1780260"/>
              <a:chExt cx="1126912" cy="1752356"/>
            </a:xfrm>
          </p:grpSpPr>
          <p:sp>
            <p:nvSpPr>
              <p:cNvPr id="204" name="Text Placeholder 1"/>
              <p:cNvSpPr txBox="1">
                <a:spLocks/>
              </p:cNvSpPr>
              <p:nvPr/>
            </p:nvSpPr>
            <p:spPr>
              <a:xfrm>
                <a:off x="953101" y="1780260"/>
                <a:ext cx="1019510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Company Name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05" name="Text Placeholder 1"/>
              <p:cNvSpPr txBox="1">
                <a:spLocks/>
              </p:cNvSpPr>
              <p:nvPr/>
            </p:nvSpPr>
            <p:spPr>
              <a:xfrm>
                <a:off x="982672" y="2100917"/>
                <a:ext cx="960368" cy="338554"/>
              </a:xfrm>
              <a:prstGeom prst="rect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txBody>
              <a:bodyPr vert="horz" wrap="squar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Logo in</a:t>
                </a:r>
                <a:br>
                  <a:rPr lang="en-US" sz="1100" dirty="0" smtClean="0">
                    <a:latin typeface="+mn-lt"/>
                  </a:rPr>
                </a:br>
                <a:r>
                  <a:rPr lang="en-US" sz="1100" dirty="0" smtClean="0">
                    <a:latin typeface="+mn-lt"/>
                  </a:rPr>
                  <a:t>PNG format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06" name="Text Placeholder 1"/>
              <p:cNvSpPr txBox="1">
                <a:spLocks/>
              </p:cNvSpPr>
              <p:nvPr/>
            </p:nvSpPr>
            <p:spPr>
              <a:xfrm>
                <a:off x="899400" y="2590850"/>
                <a:ext cx="112691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dirty="0" smtClean="0">
                    <a:latin typeface="+mn-lt"/>
                  </a:rPr>
                  <a:t>Deal amount in $</a:t>
                </a:r>
                <a:endParaRPr lang="en-US" sz="1100" b="1" dirty="0">
                  <a:latin typeface="+mn-lt"/>
                </a:endParaRPr>
              </a:p>
            </p:txBody>
          </p:sp>
          <p:sp>
            <p:nvSpPr>
              <p:cNvPr id="207" name="Text Placeholder 1"/>
              <p:cNvSpPr txBox="1">
                <a:spLocks/>
              </p:cNvSpPr>
              <p:nvPr/>
            </p:nvSpPr>
            <p:spPr>
              <a:xfrm>
                <a:off x="1140653" y="2996145"/>
                <a:ext cx="644407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Type</a:t>
                </a:r>
                <a:endParaRPr lang="en-US" sz="1100" dirty="0">
                  <a:latin typeface="+mn-lt"/>
                </a:endParaRPr>
              </a:p>
            </p:txBody>
          </p:sp>
          <p:sp>
            <p:nvSpPr>
              <p:cNvPr id="208" name="Text Placeholder 1"/>
              <p:cNvSpPr txBox="1">
                <a:spLocks/>
              </p:cNvSpPr>
              <p:nvPr/>
            </p:nvSpPr>
            <p:spPr>
              <a:xfrm>
                <a:off x="1046075" y="3363339"/>
                <a:ext cx="833562" cy="169277"/>
              </a:xfrm>
              <a:prstGeom prst="rect">
                <a:avLst/>
              </a:prstGeom>
            </p:spPr>
            <p:txBody>
              <a:bodyPr vert="horz" wrap="none" lIns="0" tIns="0" rIns="0" bIns="0" rtlCol="0" anchor="ctr">
                <a:spAutoFit/>
              </a:bodyPr>
              <a:lstStyle>
                <a:lvl1pPr marL="1714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1pPr>
                <a:lvl2pPr marL="3429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2pPr>
                <a:lvl3pPr marL="5143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6858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4pPr>
                <a:lvl5pPr marL="8572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5pPr>
                <a:lvl6pPr marL="10287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6pPr>
                <a:lvl7pPr marL="12001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7pPr>
                <a:lvl8pPr marL="137160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Homebase 12 Light"/>
                  <a:buChar char="–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8pPr>
                <a:lvl9pPr marL="1543050" indent="-171450" algn="l" defTabSz="914400" rtl="0" eaLnBrk="1" latinLnBrk="0" hangingPunct="1">
                  <a:spcBef>
                    <a:spcPct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defRPr sz="1400" b="0" i="0" kern="120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dirty="0" smtClean="0">
                    <a:latin typeface="+mn-lt"/>
                  </a:rPr>
                  <a:t>Deal Position</a:t>
                </a:r>
                <a:endParaRPr lang="en-US" sz="1100" dirty="0">
                  <a:latin typeface="+mn-lt"/>
                </a:endParaRPr>
              </a:p>
            </p:txBody>
          </p:sp>
        </p:grpSp>
      </p:grpSp>
      <p:sp>
        <p:nvSpPr>
          <p:cNvPr id="76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7</a:t>
            </a:r>
            <a:endParaRPr lang="en-IN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922645"/>
              </p:ext>
            </p:extLst>
          </p:nvPr>
        </p:nvGraphicFramePr>
        <p:xfrm>
          <a:off x="388938" y="1273175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29762"/>
              </p:ext>
            </p:extLst>
          </p:nvPr>
        </p:nvGraphicFramePr>
        <p:xfrm>
          <a:off x="2675149" y="1273175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202094"/>
              </p:ext>
            </p:extLst>
          </p:nvPr>
        </p:nvGraphicFramePr>
        <p:xfrm>
          <a:off x="4961360" y="1273175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127451"/>
              </p:ext>
            </p:extLst>
          </p:nvPr>
        </p:nvGraphicFramePr>
        <p:xfrm>
          <a:off x="7247572" y="1273175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023856"/>
              </p:ext>
            </p:extLst>
          </p:nvPr>
        </p:nvGraphicFramePr>
        <p:xfrm>
          <a:off x="388938" y="3759199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387911"/>
              </p:ext>
            </p:extLst>
          </p:nvPr>
        </p:nvGraphicFramePr>
        <p:xfrm>
          <a:off x="2675149" y="3759199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27582"/>
              </p:ext>
            </p:extLst>
          </p:nvPr>
        </p:nvGraphicFramePr>
        <p:xfrm>
          <a:off x="4961360" y="3759199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761733"/>
              </p:ext>
            </p:extLst>
          </p:nvPr>
        </p:nvGraphicFramePr>
        <p:xfrm>
          <a:off x="7247572" y="3759199"/>
          <a:ext cx="21488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84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Company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Logo in PNG format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Deal amount in $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Deal Position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Subtitle 1"/>
          <p:cNvSpPr txBox="1">
            <a:spLocks/>
          </p:cNvSpPr>
          <p:nvPr/>
        </p:nvSpPr>
        <p:spPr>
          <a:xfrm>
            <a:off x="3106616" y="6647934"/>
            <a:ext cx="3692769" cy="184666"/>
          </a:xfrm>
          <a:prstGeom prst="rect">
            <a:avLst/>
          </a:prstGeom>
        </p:spPr>
        <p:txBody>
          <a:bodyPr lIns="0" tIns="0" rIns="0" bIns="0" anchor="ctr"/>
          <a:lstStyle>
            <a:lvl1pPr marL="15422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1pPr>
            <a:lvl2pPr marL="304396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2pPr>
            <a:lvl3pPr marL="458623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3pPr>
            <a:lvl4pPr marL="612849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4pPr>
            <a:lvl5pPr marL="763017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Arial" pitchFamily="34" charset="0"/>
              </a:defRPr>
            </a:lvl5pPr>
            <a:lvl6pPr marL="917244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6pPr>
            <a:lvl7pPr marL="1071471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7pPr>
            <a:lvl8pPr marL="1221640" indent="-150169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Homebase 12 Light" panose="020B0300000000000000" pitchFamily="34" charset="0"/>
              <a:buChar char="–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8pPr>
            <a:lvl9pPr marL="1375867" indent="-154227" algn="l" defTabSz="91429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baseline="0">
                <a:solidFill>
                  <a:srgbClr val="60606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www.presentationdepot.com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49962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ound Diagonal Corner Rectangle 78"/>
          <p:cNvSpPr>
            <a:spLocks/>
          </p:cNvSpPr>
          <p:nvPr/>
        </p:nvSpPr>
        <p:spPr>
          <a:xfrm>
            <a:off x="2673917" y="1325273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7" name="Round Diagonal Corner Rectangle 86"/>
          <p:cNvSpPr>
            <a:spLocks/>
          </p:cNvSpPr>
          <p:nvPr/>
        </p:nvSpPr>
        <p:spPr>
          <a:xfrm>
            <a:off x="4958896" y="1325273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8" name="Round Diagonal Corner Rectangle 87"/>
          <p:cNvSpPr>
            <a:spLocks/>
          </p:cNvSpPr>
          <p:nvPr/>
        </p:nvSpPr>
        <p:spPr>
          <a:xfrm>
            <a:off x="7243875" y="1325273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9" name="Round Diagonal Corner Rectangle 88"/>
          <p:cNvSpPr>
            <a:spLocks/>
          </p:cNvSpPr>
          <p:nvPr/>
        </p:nvSpPr>
        <p:spPr>
          <a:xfrm>
            <a:off x="388938" y="3834597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90" name="Round Diagonal Corner Rectangle 89"/>
          <p:cNvSpPr>
            <a:spLocks/>
          </p:cNvSpPr>
          <p:nvPr/>
        </p:nvSpPr>
        <p:spPr>
          <a:xfrm>
            <a:off x="2673917" y="3834597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91" name="Round Diagonal Corner Rectangle 90"/>
          <p:cNvSpPr>
            <a:spLocks/>
          </p:cNvSpPr>
          <p:nvPr/>
        </p:nvSpPr>
        <p:spPr>
          <a:xfrm>
            <a:off x="4958896" y="3834597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92" name="Round Diagonal Corner Rectangle 91"/>
          <p:cNvSpPr>
            <a:spLocks/>
          </p:cNvSpPr>
          <p:nvPr/>
        </p:nvSpPr>
        <p:spPr>
          <a:xfrm>
            <a:off x="7243875" y="3834597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6" name="Round Diagonal Corner Rectangle 5"/>
          <p:cNvSpPr>
            <a:spLocks/>
          </p:cNvSpPr>
          <p:nvPr/>
        </p:nvSpPr>
        <p:spPr>
          <a:xfrm>
            <a:off x="388938" y="1325273"/>
            <a:ext cx="2148840" cy="2286000"/>
          </a:xfrm>
          <a:prstGeom prst="round2DiagRect">
            <a:avLst/>
          </a:prstGeom>
          <a:solidFill>
            <a:schemeClr val="bg1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endParaRPr lang="en-IN" sz="1600" kern="1200" dirty="0" err="1" smtClean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371" y="292016"/>
            <a:ext cx="9019041" cy="400110"/>
          </a:xfrm>
        </p:spPr>
        <p:txBody>
          <a:bodyPr/>
          <a:lstStyle/>
          <a:p>
            <a:r>
              <a:rPr lang="en-US" dirty="0"/>
              <a:t>Investment Banking Tombstone layout </a:t>
            </a:r>
            <a:r>
              <a:rPr lang="en-US" dirty="0" smtClean="0"/>
              <a:t>8</a:t>
            </a:r>
            <a:endParaRPr lang="en-IN" dirty="0"/>
          </a:p>
        </p:txBody>
      </p:sp>
      <p:sp>
        <p:nvSpPr>
          <p:cNvPr id="72" name="TextBox 71"/>
          <p:cNvSpPr txBox="1"/>
          <p:nvPr/>
        </p:nvSpPr>
        <p:spPr>
          <a:xfrm>
            <a:off x="388938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75" name="Group 74"/>
          <p:cNvGrpSpPr/>
          <p:nvPr/>
        </p:nvGrpSpPr>
        <p:grpSpPr>
          <a:xfrm>
            <a:off x="899902" y="1774011"/>
            <a:ext cx="1126912" cy="1752356"/>
            <a:chOff x="899400" y="1780260"/>
            <a:chExt cx="1126912" cy="1752356"/>
          </a:xfrm>
        </p:grpSpPr>
        <p:sp>
          <p:nvSpPr>
            <p:cNvPr id="77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78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8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8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673917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86" name="Group 85"/>
          <p:cNvGrpSpPr/>
          <p:nvPr/>
        </p:nvGrpSpPr>
        <p:grpSpPr>
          <a:xfrm>
            <a:off x="3184881" y="1774011"/>
            <a:ext cx="1126912" cy="1752356"/>
            <a:chOff x="899400" y="1780260"/>
            <a:chExt cx="1126912" cy="1752356"/>
          </a:xfrm>
        </p:grpSpPr>
        <p:sp>
          <p:nvSpPr>
            <p:cNvPr id="149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0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1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52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3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4958896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57" name="Group 156"/>
          <p:cNvGrpSpPr/>
          <p:nvPr/>
        </p:nvGrpSpPr>
        <p:grpSpPr>
          <a:xfrm>
            <a:off x="5469860" y="1774011"/>
            <a:ext cx="1126912" cy="1752356"/>
            <a:chOff x="899400" y="1780260"/>
            <a:chExt cx="1126912" cy="1752356"/>
          </a:xfrm>
        </p:grpSpPr>
        <p:sp>
          <p:nvSpPr>
            <p:cNvPr id="158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59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0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61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2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65" name="TextBox 164"/>
          <p:cNvSpPr txBox="1"/>
          <p:nvPr/>
        </p:nvSpPr>
        <p:spPr>
          <a:xfrm>
            <a:off x="7243875" y="1325273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66" name="Group 165"/>
          <p:cNvGrpSpPr/>
          <p:nvPr/>
        </p:nvGrpSpPr>
        <p:grpSpPr>
          <a:xfrm>
            <a:off x="7754839" y="1774011"/>
            <a:ext cx="1126912" cy="1752356"/>
            <a:chOff x="899400" y="1780260"/>
            <a:chExt cx="1126912" cy="1752356"/>
          </a:xfrm>
        </p:grpSpPr>
        <p:sp>
          <p:nvSpPr>
            <p:cNvPr id="167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8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69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0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1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388938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75" name="Group 174"/>
          <p:cNvGrpSpPr/>
          <p:nvPr/>
        </p:nvGrpSpPr>
        <p:grpSpPr>
          <a:xfrm>
            <a:off x="899902" y="4283335"/>
            <a:ext cx="1126912" cy="1752356"/>
            <a:chOff x="899400" y="1780260"/>
            <a:chExt cx="1126912" cy="1752356"/>
          </a:xfrm>
        </p:grpSpPr>
        <p:sp>
          <p:nvSpPr>
            <p:cNvPr id="176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7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78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79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0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2673917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84" name="Group 183"/>
          <p:cNvGrpSpPr/>
          <p:nvPr/>
        </p:nvGrpSpPr>
        <p:grpSpPr>
          <a:xfrm>
            <a:off x="3184881" y="4283335"/>
            <a:ext cx="1126912" cy="1752356"/>
            <a:chOff x="899400" y="1780260"/>
            <a:chExt cx="1126912" cy="1752356"/>
          </a:xfrm>
        </p:grpSpPr>
        <p:sp>
          <p:nvSpPr>
            <p:cNvPr id="185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6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7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88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89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192" name="TextBox 191"/>
          <p:cNvSpPr txBox="1"/>
          <p:nvPr/>
        </p:nvSpPr>
        <p:spPr>
          <a:xfrm>
            <a:off x="4958896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193" name="Group 192"/>
          <p:cNvGrpSpPr/>
          <p:nvPr/>
        </p:nvGrpSpPr>
        <p:grpSpPr>
          <a:xfrm>
            <a:off x="5469860" y="4283335"/>
            <a:ext cx="1126912" cy="1752356"/>
            <a:chOff x="899400" y="1780260"/>
            <a:chExt cx="1126912" cy="1752356"/>
          </a:xfrm>
        </p:grpSpPr>
        <p:sp>
          <p:nvSpPr>
            <p:cNvPr id="19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6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7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198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199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7243875" y="3834597"/>
            <a:ext cx="2148840" cy="256032"/>
          </a:xfrm>
          <a:prstGeom prst="rect">
            <a:avLst/>
          </a:prstGeom>
        </p:spPr>
        <p:txBody>
          <a:bodyPr wrap="square" lIns="0" rtlCol="0" anchor="t">
            <a:noAutofit/>
          </a:bodyPr>
          <a:lstStyle/>
          <a:p>
            <a:pPr algn="r">
              <a:buClr>
                <a:schemeClr val="accent3"/>
              </a:buClr>
            </a:pPr>
            <a:r>
              <a:rPr lang="en-US" sz="1100" b="1" dirty="0" smtClean="0"/>
              <a:t>YEAR</a:t>
            </a:r>
            <a:endParaRPr lang="en-US" sz="1100" dirty="0" smtClean="0"/>
          </a:p>
        </p:txBody>
      </p:sp>
      <p:grpSp>
        <p:nvGrpSpPr>
          <p:cNvPr id="203" name="Group 202"/>
          <p:cNvGrpSpPr/>
          <p:nvPr/>
        </p:nvGrpSpPr>
        <p:grpSpPr>
          <a:xfrm>
            <a:off x="7754839" y="4283335"/>
            <a:ext cx="1126912" cy="1752356"/>
            <a:chOff x="899400" y="1780260"/>
            <a:chExt cx="1126912" cy="1752356"/>
          </a:xfrm>
        </p:grpSpPr>
        <p:sp>
          <p:nvSpPr>
            <p:cNvPr id="204" name="Text Placeholder 1"/>
            <p:cNvSpPr txBox="1">
              <a:spLocks/>
            </p:cNvSpPr>
            <p:nvPr/>
          </p:nvSpPr>
          <p:spPr>
            <a:xfrm>
              <a:off x="953101" y="1780260"/>
              <a:ext cx="1019510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Company Name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5" name="Text Placeholder 1"/>
            <p:cNvSpPr txBox="1">
              <a:spLocks/>
            </p:cNvSpPr>
            <p:nvPr/>
          </p:nvSpPr>
          <p:spPr>
            <a:xfrm>
              <a:off x="982672" y="2100917"/>
              <a:ext cx="960368" cy="338554"/>
            </a:xfrm>
            <a:prstGeom prst="rect">
              <a:avLst/>
            </a:prstGeom>
            <a:ln>
              <a:solidFill>
                <a:schemeClr val="tx1"/>
              </a:solidFill>
              <a:prstDash val="dash"/>
            </a:ln>
          </p:spPr>
          <p:txBody>
            <a:bodyPr vert="horz" wrap="squar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Logo in</a:t>
              </a:r>
              <a:br>
                <a:rPr lang="en-US" sz="1100" dirty="0" smtClean="0">
                  <a:latin typeface="+mn-lt"/>
                </a:rPr>
              </a:br>
              <a:r>
                <a:rPr lang="en-US" sz="1100" dirty="0" smtClean="0">
                  <a:latin typeface="+mn-lt"/>
                </a:rPr>
                <a:t>PNG format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6" name="Text Placeholder 1"/>
            <p:cNvSpPr txBox="1">
              <a:spLocks/>
            </p:cNvSpPr>
            <p:nvPr/>
          </p:nvSpPr>
          <p:spPr>
            <a:xfrm>
              <a:off x="899400" y="2590850"/>
              <a:ext cx="112691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b="1" dirty="0" smtClean="0">
                  <a:latin typeface="+mn-lt"/>
                </a:rPr>
                <a:t>Deal amount in $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207" name="Text Placeholder 1"/>
            <p:cNvSpPr txBox="1">
              <a:spLocks/>
            </p:cNvSpPr>
            <p:nvPr/>
          </p:nvSpPr>
          <p:spPr>
            <a:xfrm>
              <a:off x="1140653" y="2996145"/>
              <a:ext cx="644407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Type</a:t>
              </a:r>
              <a:endParaRPr lang="en-US" sz="1100" dirty="0">
                <a:latin typeface="+mn-lt"/>
              </a:endParaRPr>
            </a:p>
          </p:txBody>
        </p:sp>
        <p:sp>
          <p:nvSpPr>
            <p:cNvPr id="208" name="Text Placeholder 1"/>
            <p:cNvSpPr txBox="1">
              <a:spLocks/>
            </p:cNvSpPr>
            <p:nvPr/>
          </p:nvSpPr>
          <p:spPr>
            <a:xfrm>
              <a:off x="1046075" y="3363339"/>
              <a:ext cx="833562" cy="169277"/>
            </a:xfrm>
            <a:prstGeom prst="rect">
              <a:avLst/>
            </a:prstGeom>
          </p:spPr>
          <p:txBody>
            <a:bodyPr vert="horz" wrap="none" lIns="0" tIns="0" rIns="0" bIns="0" rtlCol="0" anchor="ctr">
              <a:spAutoFit/>
            </a:bodyPr>
            <a:lstStyle>
              <a:lvl1pPr marL="1714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3429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5143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6858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8572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10287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12001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137160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Homebase 12 Light"/>
                <a:buChar char="–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1543050" indent="-171450" algn="l" defTabSz="914400" rtl="0" eaLnBrk="1" latinLnBrk="0" hangingPunct="1">
                <a:spcBef>
                  <a:spcPct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400" b="0" i="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 smtClean="0">
                  <a:latin typeface="+mn-lt"/>
                </a:rPr>
                <a:t>Deal Position</a:t>
              </a:r>
              <a:endParaRPr lang="en-US" sz="11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31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8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2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1-%y&lt;/m_strFormatTime&gt;&lt;m_yearfmt&gt;&lt;begin val=&quot;4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7&quot;&gt;&lt;elem m_fUsage=&quot;4.37140403910000063803E+00&quot;&gt;&lt;m_msothmcolidx val=&quot;0&quot;/&gt;&lt;m_rgb r=&quot;FF&quot; g=&quot;AC&quot; b=&quot;00&quot;/&gt;&lt;m_nBrightness val=&quot;0&quot;/&gt;&lt;/elem&gt;&lt;elem m_fUsage=&quot;2.03508517176729952780E+00&quot;&gt;&lt;m_msothmcolidx val=&quot;0&quot;/&gt;&lt;m_rgb r=&quot;A8&quot; g=&quot;D3&quot; b=&quot;63&quot;/&gt;&lt;m_nBrightness val=&quot;0&quot;/&gt;&lt;/elem&gt;&lt;elem m_fUsage=&quot;1.35536415686239886114E+00&quot;&gt;&lt;m_msothmcolidx val=&quot;0&quot;/&gt;&lt;m_rgb r=&quot;C2&quot; g=&quot;21&quot; b=&quot;95&quot;/&gt;&lt;m_nBrightness val=&quot;0&quot;/&gt;&lt;/elem&gt;&lt;elem m_fUsage=&quot;7.19093540380483786656E-01&quot;&gt;&lt;m_msothmcolidx val=&quot;0&quot;/&gt;&lt;m_rgb r=&quot;0B&quot; g=&quot;61&quot; b=&quot;82&quot;/&gt;&lt;m_nBrightness val=&quot;0&quot;/&gt;&lt;/elem&gt;&lt;elem m_fUsage=&quot;4.35387250680569437566E-01&quot;&gt;&lt;m_msothmcolidx val=&quot;0&quot;/&gt;&lt;m_rgb r=&quot;73&quot; g=&quot;A6&quot; b=&quot;30&quot;/&gt;&lt;m_nBrightness val=&quot;0&quot;/&gt;&lt;/elem&gt;&lt;elem m_fUsage=&quot;3.70700645107792214894E-01&quot;&gt;&lt;m_msothmcolidx val=&quot;0&quot;/&gt;&lt;m_rgb r=&quot;AD&quot; g=&quot;AF&quot; b=&quot;AE&quot;/&gt;&lt;m_nBrightness val=&quot;0&quot;/&gt;&lt;/elem&gt;&lt;elem m_fUsage=&quot;3.28978213573395072977E-01&quot;&gt;&lt;m_msothmcolidx val=&quot;0&quot;/&gt;&lt;m_rgb r=&quot;EF&quot; g=&quot;2B&quot; b=&quot;7D&quot;/&gt;&lt;m_nBrightness val=&quot;0&quot;/&gt;&lt;/elem&gt;&lt;elem m_fUsage=&quot;2.50959036055151463174E-01&quot;&gt;&lt;m_msothmcolidx val=&quot;0&quot;/&gt;&lt;m_rgb r=&quot;F2&quot; g=&quot;C5&quot; b=&quot;E4&quot;/&gt;&lt;m_nBrightness val=&quot;0&quot;/&gt;&lt;/elem&gt;&lt;elem m_fUsage=&quot;2.52753098298531646282E-02&quot;&gt;&lt;m_msothmcolidx val=&quot;0&quot;/&gt;&lt;m_rgb r=&quot;FF&quot; g=&quot;7C&quot; b=&quot;80&quot;/&gt;&lt;m_nBrightness val=&quot;0&quot;/&gt;&lt;/elem&gt;&lt;elem m_fUsage=&quot;1.71379491054417798512E-02&quot;&gt;&lt;m_msothmcolidx val=&quot;0&quot;/&gt;&lt;m_rgb r=&quot;80&quot; g=&quot;A7&quot; b=&quot;A2&quot;/&gt;&lt;m_nBrightness val=&quot;0&quot;/&gt;&lt;/elem&gt;&lt;elem m_fUsage=&quot;9.69773729787524671475E-03&quot;&gt;&lt;m_msothmcolidx val=&quot;0&quot;/&gt;&lt;m_rgb r=&quot;1B&quot; g=&quot;31&quot; b=&quot;44&quot;/&gt;&lt;m_nBrightness val=&quot;0&quot;/&gt;&lt;/elem&gt;&lt;elem m_fUsage=&quot;8.72796356808772273717E-03&quot;&gt;&lt;m_msothmcolidx val=&quot;0&quot;/&gt;&lt;m_rgb r=&quot;40&quot; g=&quot;7A&quot; b=&quot;AA&quot;/&gt;&lt;m_nBrightness val=&quot;0&quot;/&gt;&lt;/elem&gt;&lt;elem m_fUsage=&quot;7.85516721127895063692E-03&quot;&gt;&lt;m_msothmcolidx val=&quot;0&quot;/&gt;&lt;m_rgb r=&quot;40&quot; g=&quot;FF&quot; b=&quot;AA&quot;/&gt;&lt;m_nBrightness val=&quot;0&quot;/&gt;&lt;/elem&gt;&lt;elem m_fUsage=&quot;7.06965049015105539976E-03&quot;&gt;&lt;m_msothmcolidx val=&quot;0&quot;/&gt;&lt;m_rgb r=&quot;9A&quot; g=&quot;BD&quot; b=&quot;DA&quot;/&gt;&lt;m_nBrightness val=&quot;0&quot;/&gt;&lt;/elem&gt;&lt;elem m_fUsage=&quot;5.72641689702235463094E-03&quot;&gt;&lt;m_msothmcolidx val=&quot;0&quot;/&gt;&lt;m_rgb r=&quot;E2&quot; g=&quot;E2&quot; b=&quot;E2&quot;/&gt;&lt;m_nBrightness val=&quot;0&quot;/&gt;&lt;/elem&gt;&lt;elem m_fUsage=&quot;5.15377520732011960153E-03&quot;&gt;&lt;m_msothmcolidx val=&quot;0&quot;/&gt;&lt;m_rgb r=&quot;C0&quot; g=&quot;00&quot; b=&quot;00&quot;/&gt;&lt;m_nBrightness val=&quot;0&quot;/&gt;&lt;/elem&gt;&lt;elem m_fUsage=&quot;4.63839768658810738117E-03&quot;&gt;&lt;m_msothmcolidx val=&quot;0&quot;/&gt;&lt;m_rgb r=&quot;E9&quot; g=&quot;D8&quot; b=&quot;D8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QDjN3T20qlnTfeoGH6A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ww.presentationdepot.com">
  <a:themeElements>
    <a:clrScheme name="SaleTemplate">
      <a:dk1>
        <a:srgbClr val="4D4D4D"/>
      </a:dk1>
      <a:lt1>
        <a:sysClr val="window" lastClr="FFFFFF"/>
      </a:lt1>
      <a:dk2>
        <a:srgbClr val="44546A"/>
      </a:dk2>
      <a:lt2>
        <a:srgbClr val="E7E6E6"/>
      </a:lt2>
      <a:accent1>
        <a:srgbClr val="85D7E2"/>
      </a:accent1>
      <a:accent2>
        <a:srgbClr val="D8CD33"/>
      </a:accent2>
      <a:accent3>
        <a:srgbClr val="FFC000"/>
      </a:accent3>
      <a:accent4>
        <a:srgbClr val="6DC561"/>
      </a:accent4>
      <a:accent5>
        <a:srgbClr val="209583"/>
      </a:accent5>
      <a:accent6>
        <a:srgbClr val="006181"/>
      </a:accent6>
      <a:hlink>
        <a:srgbClr val="0563C1"/>
      </a:hlink>
      <a:folHlink>
        <a:srgbClr val="00B0F0"/>
      </a:folHlink>
    </a:clrScheme>
    <a:fontScheme name="PresentationDe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14400" rtl="0" eaLnBrk="1" latinLnBrk="0" hangingPunct="1">
          <a:lnSpc>
            <a:spcPct val="100000"/>
          </a:lnSpc>
          <a:spcBef>
            <a:spcPts val="0"/>
          </a:spcBef>
          <a:defRPr sz="1600" kern="1200" dirty="0" err="1" smtClean="0">
            <a:solidFill>
              <a:schemeClr val="bg1"/>
            </a:solidFill>
            <a:ea typeface="+mn-ea"/>
            <a:cs typeface="Arial" pitchFamily="34" charset="0"/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/>
      <a:bodyPr vert="horz" wrap="square" lIns="0" tIns="0" rIns="0" bIns="0" rtlCol="0" anchor="t">
        <a:noAutofit/>
      </a:bodyPr>
      <a:lstStyle>
        <a:defPPr>
          <a:spcBef>
            <a:spcPts val="600"/>
          </a:spcBef>
          <a:defRPr dirty="0">
            <a:solidFill>
              <a:srgbClr val="606060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homebase_powerpoint_reference" id="{0E9D8AD1-8E71-4DFE-A5BA-7881B05EE539}" vid="{EBA5347E-39C8-4B9C-AE86-1CDF9F15046E}"/>
    </a:ext>
  </a:extLst>
</a:theme>
</file>

<file path=ppt/theme/theme2.xml><?xml version="1.0" encoding="utf-8"?>
<a:theme xmlns:a="http://schemas.openxmlformats.org/drawingml/2006/main" name="Office Theme">
  <a:themeElements>
    <a:clrScheme name="Cognizant">
      <a:dk1>
        <a:srgbClr val="606060"/>
      </a:dk1>
      <a:lt1>
        <a:sysClr val="window" lastClr="FFFFFF"/>
      </a:lt1>
      <a:dk2>
        <a:srgbClr val="3E9AC0"/>
      </a:dk2>
      <a:lt2>
        <a:srgbClr val="FFFFFF"/>
      </a:lt2>
      <a:accent1>
        <a:srgbClr val="63AFE5"/>
      </a:accent1>
      <a:accent2>
        <a:srgbClr val="B1D295"/>
      </a:accent2>
      <a:accent3>
        <a:srgbClr val="E1AD00"/>
      </a:accent3>
      <a:accent4>
        <a:srgbClr val="3E9AC0"/>
      </a:accent4>
      <a:accent5>
        <a:srgbClr val="2D9F01"/>
      </a:accent5>
      <a:accent6>
        <a:srgbClr val="134575"/>
      </a:accent6>
      <a:hlink>
        <a:srgbClr val="98CB00"/>
      </a:hlink>
      <a:folHlink>
        <a:srgbClr val="5B77BC"/>
      </a:folHlink>
    </a:clrScheme>
    <a:fontScheme name="Dalberg-2018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ognizant">
      <a:dk1>
        <a:srgbClr val="606060"/>
      </a:dk1>
      <a:lt1>
        <a:sysClr val="window" lastClr="FFFFFF"/>
      </a:lt1>
      <a:dk2>
        <a:srgbClr val="3E9AC0"/>
      </a:dk2>
      <a:lt2>
        <a:srgbClr val="FFFFFF"/>
      </a:lt2>
      <a:accent1>
        <a:srgbClr val="63AFE5"/>
      </a:accent1>
      <a:accent2>
        <a:srgbClr val="B1D295"/>
      </a:accent2>
      <a:accent3>
        <a:srgbClr val="E1AD00"/>
      </a:accent3>
      <a:accent4>
        <a:srgbClr val="3E9AC0"/>
      </a:accent4>
      <a:accent5>
        <a:srgbClr val="2D9F01"/>
      </a:accent5>
      <a:accent6>
        <a:srgbClr val="134575"/>
      </a:accent6>
      <a:hlink>
        <a:srgbClr val="98CB00"/>
      </a:hlink>
      <a:folHlink>
        <a:srgbClr val="5B77BC"/>
      </a:folHlink>
    </a:clrScheme>
    <a:fontScheme name="Dalberg-2018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Template-ChargeCode-COG2138</Template>
  <TotalTime>64</TotalTime>
  <Words>1008</Words>
  <Application>Microsoft Office PowerPoint</Application>
  <PresentationFormat>A4 Paper (210x297 mm)</PresentationFormat>
  <Paragraphs>450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www.presentationdepot.com</vt:lpstr>
      <vt:lpstr>think-cell Slide</vt:lpstr>
      <vt:lpstr>PowerPoint Presentation</vt:lpstr>
      <vt:lpstr>Investment Banking Tombstone layout 1</vt:lpstr>
      <vt:lpstr>Investment Banking Tombstone layout 2</vt:lpstr>
      <vt:lpstr>Investment Banking Tombstone layout 3</vt:lpstr>
      <vt:lpstr>Investment Banking Tombstone layout 4</vt:lpstr>
      <vt:lpstr>Investment Banking Tombstone layout 5</vt:lpstr>
      <vt:lpstr>Investment Banking Tombstone layout 6</vt:lpstr>
      <vt:lpstr>Investment Banking Tombstone layout 7</vt:lpstr>
      <vt:lpstr>Investment Banking Tombstone layout 8</vt:lpstr>
      <vt:lpstr>Investment Banking Tombstone layout 9</vt:lpstr>
      <vt:lpstr>PowerPoint Presentation</vt:lpstr>
    </vt:vector>
  </TitlesOfParts>
  <Company>www.presentationdepot.com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Banking Tombstone Template by www.presentationdepot.com</dc:title>
  <dc:subject>Investment Banking Tombstone Template by www.presentationdepot.com</dc:subject>
  <dc:creator>www.presentationdepot.com</dc:creator>
  <cp:keywords>Investment Banking Tombstone Template by www.presentationdepot.com</cp:keywords>
  <dc:description>Investment Banking Tombstone Template by www.presentationdepot.com</dc:description>
  <cp:lastModifiedBy>Rajesh</cp:lastModifiedBy>
  <cp:revision>41</cp:revision>
  <cp:lastPrinted>2018-06-13T20:48:11Z</cp:lastPrinted>
  <dcterms:created xsi:type="dcterms:W3CDTF">2018-10-14T02:56:34Z</dcterms:created>
  <dcterms:modified xsi:type="dcterms:W3CDTF">2018-10-23T15:24:03Z</dcterms:modified>
  <cp:category>Investment Banking Tombstone Template by www.presentationdepot.com</cp:category>
</cp:coreProperties>
</file>